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9" r:id="rId2"/>
    <p:sldId id="283" r:id="rId3"/>
    <p:sldId id="284" r:id="rId4"/>
    <p:sldId id="256" r:id="rId5"/>
    <p:sldId id="315" r:id="rId6"/>
    <p:sldId id="281" r:id="rId7"/>
    <p:sldId id="323" r:id="rId8"/>
    <p:sldId id="264" r:id="rId9"/>
    <p:sldId id="266" r:id="rId10"/>
    <p:sldId id="288" r:id="rId11"/>
    <p:sldId id="285" r:id="rId12"/>
    <p:sldId id="289" r:id="rId13"/>
    <p:sldId id="290" r:id="rId14"/>
    <p:sldId id="296" r:id="rId15"/>
    <p:sldId id="291" r:id="rId16"/>
    <p:sldId id="295" r:id="rId17"/>
    <p:sldId id="293" r:id="rId18"/>
    <p:sldId id="294" r:id="rId19"/>
    <p:sldId id="298" r:id="rId20"/>
    <p:sldId id="267" r:id="rId21"/>
    <p:sldId id="269" r:id="rId22"/>
    <p:sldId id="309" r:id="rId23"/>
    <p:sldId id="310" r:id="rId24"/>
    <p:sldId id="311" r:id="rId25"/>
    <p:sldId id="312" r:id="rId26"/>
    <p:sldId id="313" r:id="rId27"/>
    <p:sldId id="314" r:id="rId28"/>
    <p:sldId id="322" r:id="rId29"/>
    <p:sldId id="317" r:id="rId30"/>
    <p:sldId id="320" r:id="rId31"/>
    <p:sldId id="321"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3AAF4"/>
    <a:srgbClr val="B0BDF6"/>
    <a:srgbClr val="A063F9"/>
    <a:srgbClr val="B482DA"/>
  </p:clrMru>
  <p:extLst>
    <p:ext uri="{E76CE94A-603C-4142-B9EB-6D1370010A27}">
      <p14:discardImageEditData xmlns:p14="http://schemas.microsoft.com/office/powerpoint/2010/main" xmlns="" val="1"/>
    </p:ext>
    <p:ext uri="{D31A062A-798A-4329-ABDD-BBA856620510}">
      <p14:defaultImageDpi xmlns:p14="http://schemas.microsoft.com/office/powerpoint/2010/main" xmlns="" val="96"/>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B2ECFD-2294-4980-AA70-E7AD15A117C5}" v="611" dt="2024-05-19T11:13:34.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651" autoAdjust="0"/>
    <p:restoredTop sz="94660"/>
  </p:normalViewPr>
  <p:slideViewPr>
    <p:cSldViewPr snapToGrid="0">
      <p:cViewPr>
        <p:scale>
          <a:sx n="75" d="100"/>
          <a:sy n="75" d="100"/>
        </p:scale>
        <p:origin x="-678" y="19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2E833-D2AE-488C-944C-CBF0A538DB5D}" type="datetimeFigureOut">
              <a:rPr lang="en-IN" smtClean="0"/>
              <a:pPr/>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45395-41ED-4A4B-80BA-DD8FA725ADE0}" type="slidenum">
              <a:rPr lang="en-IN" smtClean="0"/>
              <a:pPr/>
              <a:t>‹#›</a:t>
            </a:fld>
            <a:endParaRPr lang="en-IN"/>
          </a:p>
        </p:txBody>
      </p:sp>
    </p:spTree>
    <p:extLst>
      <p:ext uri="{BB962C8B-B14F-4D97-AF65-F5344CB8AC3E}">
        <p14:creationId xmlns:p14="http://schemas.microsoft.com/office/powerpoint/2010/main" xmlns="" val="2808413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1</a:t>
            </a:fld>
            <a:endParaRPr lang="en-IN"/>
          </a:p>
        </p:txBody>
      </p:sp>
    </p:spTree>
    <p:extLst>
      <p:ext uri="{BB962C8B-B14F-4D97-AF65-F5344CB8AC3E}">
        <p14:creationId xmlns:p14="http://schemas.microsoft.com/office/powerpoint/2010/main" xmlns="" val="1193195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27</a:t>
            </a:fld>
            <a:endParaRPr lang="en-IN"/>
          </a:p>
        </p:txBody>
      </p:sp>
    </p:spTree>
    <p:extLst>
      <p:ext uri="{BB962C8B-B14F-4D97-AF65-F5344CB8AC3E}">
        <p14:creationId xmlns:p14="http://schemas.microsoft.com/office/powerpoint/2010/main" xmlns="" val="269257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11</a:t>
            </a:fld>
            <a:endParaRPr lang="en-IN"/>
          </a:p>
        </p:txBody>
      </p:sp>
    </p:spTree>
    <p:extLst>
      <p:ext uri="{BB962C8B-B14F-4D97-AF65-F5344CB8AC3E}">
        <p14:creationId xmlns:p14="http://schemas.microsoft.com/office/powerpoint/2010/main" xmlns="" val="239294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12</a:t>
            </a:fld>
            <a:endParaRPr lang="en-IN"/>
          </a:p>
        </p:txBody>
      </p:sp>
    </p:spTree>
    <p:extLst>
      <p:ext uri="{BB962C8B-B14F-4D97-AF65-F5344CB8AC3E}">
        <p14:creationId xmlns:p14="http://schemas.microsoft.com/office/powerpoint/2010/main" xmlns="" val="1841483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13</a:t>
            </a:fld>
            <a:endParaRPr lang="en-IN"/>
          </a:p>
        </p:txBody>
      </p:sp>
    </p:spTree>
    <p:extLst>
      <p:ext uri="{BB962C8B-B14F-4D97-AF65-F5344CB8AC3E}">
        <p14:creationId xmlns:p14="http://schemas.microsoft.com/office/powerpoint/2010/main" xmlns="" val="2528565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22</a:t>
            </a:fld>
            <a:endParaRPr lang="en-IN"/>
          </a:p>
        </p:txBody>
      </p:sp>
    </p:spTree>
    <p:extLst>
      <p:ext uri="{BB962C8B-B14F-4D97-AF65-F5344CB8AC3E}">
        <p14:creationId xmlns:p14="http://schemas.microsoft.com/office/powerpoint/2010/main" xmlns="" val="782697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23</a:t>
            </a:fld>
            <a:endParaRPr lang="en-IN"/>
          </a:p>
        </p:txBody>
      </p:sp>
    </p:spTree>
    <p:extLst>
      <p:ext uri="{BB962C8B-B14F-4D97-AF65-F5344CB8AC3E}">
        <p14:creationId xmlns:p14="http://schemas.microsoft.com/office/powerpoint/2010/main" xmlns="" val="385011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24</a:t>
            </a:fld>
            <a:endParaRPr lang="en-IN"/>
          </a:p>
        </p:txBody>
      </p:sp>
    </p:spTree>
    <p:extLst>
      <p:ext uri="{BB962C8B-B14F-4D97-AF65-F5344CB8AC3E}">
        <p14:creationId xmlns:p14="http://schemas.microsoft.com/office/powerpoint/2010/main" xmlns="" val="4260402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25</a:t>
            </a:fld>
            <a:endParaRPr lang="en-IN"/>
          </a:p>
        </p:txBody>
      </p:sp>
    </p:spTree>
    <p:extLst>
      <p:ext uri="{BB962C8B-B14F-4D97-AF65-F5344CB8AC3E}">
        <p14:creationId xmlns:p14="http://schemas.microsoft.com/office/powerpoint/2010/main" xmlns="" val="4127352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26</a:t>
            </a:fld>
            <a:endParaRPr lang="en-IN"/>
          </a:p>
        </p:txBody>
      </p:sp>
    </p:spTree>
    <p:extLst>
      <p:ext uri="{BB962C8B-B14F-4D97-AF65-F5344CB8AC3E}">
        <p14:creationId xmlns:p14="http://schemas.microsoft.com/office/powerpoint/2010/main" xmlns="" val="286586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833AD5-6EA6-13ED-AB1C-8EDD26C84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F7BFD05C-5E03-5760-EFA9-5A6F7A017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95BA8F1-D81C-91AD-C36E-21B4B41FE942}"/>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a16="http://schemas.microsoft.com/office/drawing/2014/main" xmlns="" id="{7B6D81CE-0949-5137-CAB3-D90C1D418E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B205EDB-2D80-AB79-D394-2D6DFD6100CB}"/>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2936384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F66DB-7A08-E790-F320-85BDECE670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CBF93F8-935F-978A-AFF7-03470B113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1BC74CB-EF01-1D99-B5E9-2A9E6066607A}"/>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a16="http://schemas.microsoft.com/office/drawing/2014/main" xmlns="" id="{29C6FD3B-B0E7-8C54-D954-6FF8A126BA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1C49EE0-D508-0258-12D9-6C229C29DE61}"/>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170236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7567604-B0A2-5083-1B5B-FE56AD3EC8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39F0487-85BD-B2FA-3CE5-9C27C308B4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47E2B27-F459-633A-613B-4025DC07D2F9}"/>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a16="http://schemas.microsoft.com/office/drawing/2014/main" xmlns="" id="{E3E10094-383B-313A-C2C6-FC2E8A720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535CDDF-A30A-430C-9D12-03A1AF0FC8F4}"/>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133360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BB7492-159B-7C0B-749E-1125001F55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C093F5C-1221-AFD7-3477-DFF4FFC3D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3546A5B-DEF5-E396-E17D-C233E3F2C067}"/>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a16="http://schemas.microsoft.com/office/drawing/2014/main" xmlns="" id="{84383A0A-949A-ED7A-AF98-1BA0541A2B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E03D014-B7BD-1C87-B5A3-4ED18A1633D8}"/>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40243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1B4C3-6B09-B008-2AFA-334C53BAFD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57C2599-F25D-C30C-0452-43071E113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BA98287-FD8B-3795-1BFA-C1C7BBA1512E}"/>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a16="http://schemas.microsoft.com/office/drawing/2014/main" xmlns="" id="{54619AAD-5998-CDF5-F545-329ECD34F7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05AC66E-CEEF-80DF-E188-BEEEE7C2E52C}"/>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161429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A14FB9-D2BA-E134-7B5B-1F0649247E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65347E1-5EFB-1A74-3079-88A085FCC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858C51A1-80A9-353B-9A1E-15DF84A656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9EBB9C39-44B3-FAE7-0C5D-C16024088B33}"/>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6" name="Footer Placeholder 5">
            <a:extLst>
              <a:ext uri="{FF2B5EF4-FFF2-40B4-BE49-F238E27FC236}">
                <a16:creationId xmlns:a16="http://schemas.microsoft.com/office/drawing/2014/main" xmlns="" id="{20AEAD08-8205-3C38-826F-F2907A78AC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A4709C6-A8F4-360F-E742-143F8ADA296F}"/>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105735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DD3C8F-6BC8-6C2C-6B0F-40AE3EB118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4DD7BB7-2908-8A77-83E9-5D81AAE10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4975E00-72D7-ABBD-3DA7-B29E1A868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E7F3AC09-1091-8764-F673-4B927CC71A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CEE3DC4-A1AD-B6ED-B29F-E72D81F749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3BDA47AB-9CBD-2673-DB7F-195A8B195BAF}"/>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8" name="Footer Placeholder 7">
            <a:extLst>
              <a:ext uri="{FF2B5EF4-FFF2-40B4-BE49-F238E27FC236}">
                <a16:creationId xmlns:a16="http://schemas.microsoft.com/office/drawing/2014/main" xmlns="" id="{78D05509-92C4-0972-770E-C16A01034C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3C4C8ED9-32D5-35CF-3ED3-BD19A306D2D4}"/>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145580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7C8981-2C93-AD37-90EE-E0057E0F5C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2FD827BD-B9C9-8333-768D-C610FD290EF9}"/>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4" name="Footer Placeholder 3">
            <a:extLst>
              <a:ext uri="{FF2B5EF4-FFF2-40B4-BE49-F238E27FC236}">
                <a16:creationId xmlns:a16="http://schemas.microsoft.com/office/drawing/2014/main" xmlns="" id="{8FC2967B-9570-70C3-41DA-D1661746F4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AB8579EC-7C1E-6693-5FF7-DC7320927987}"/>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297100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3A10069-CE94-52D0-AE58-223E20E8C65B}"/>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3" name="Footer Placeholder 2">
            <a:extLst>
              <a:ext uri="{FF2B5EF4-FFF2-40B4-BE49-F238E27FC236}">
                <a16:creationId xmlns:a16="http://schemas.microsoft.com/office/drawing/2014/main" xmlns="" id="{609EC615-882B-098B-24E2-042394E1E3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6B1F9005-2953-EA72-C52B-0B7A918E019C}"/>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217007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84D8D1-7D56-D861-F07D-6DA2FF9D0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62BED1E-56B6-3161-20C9-E8C0351C1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C76EF063-836B-4124-DF30-A6FB1D79B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3D88CA0-E030-8129-93D1-6530CAB89295}"/>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6" name="Footer Placeholder 5">
            <a:extLst>
              <a:ext uri="{FF2B5EF4-FFF2-40B4-BE49-F238E27FC236}">
                <a16:creationId xmlns:a16="http://schemas.microsoft.com/office/drawing/2014/main" xmlns="" id="{01173F5A-13D0-17B1-D71E-A4F19C6EA4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A2BE76B-7D6D-AD4F-665B-CC394E377320}"/>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161237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7984C-1F16-CF46-E5BB-11C384CE5C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8A825AA3-AE85-430A-0C4E-514CE7DC5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0501D5B7-B339-9A1C-96DB-BB305BB51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FDC82CC-4A7B-0277-E32A-316906D26734}"/>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6" name="Footer Placeholder 5">
            <a:extLst>
              <a:ext uri="{FF2B5EF4-FFF2-40B4-BE49-F238E27FC236}">
                <a16:creationId xmlns:a16="http://schemas.microsoft.com/office/drawing/2014/main" xmlns="" id="{E9C40A97-75ED-09B7-83BA-6833E9DDC3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E1DF6E0-CFC3-C7E5-79C3-D9E283063148}"/>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134657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3AA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8B79267-96B5-A6C6-B26D-0A2682718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29C00AD-7BB3-9E59-0185-583699B3D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6DF6D90-4BF5-BE0F-DCD6-47A6FFECA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AADD3-83A7-4C69-8FF6-8DB1F23656D6}" type="datetimeFigureOut">
              <a:rPr lang="en-IN" smtClean="0"/>
              <a:pPr/>
              <a:t>20-05-2024</a:t>
            </a:fld>
            <a:endParaRPr lang="en-IN"/>
          </a:p>
        </p:txBody>
      </p:sp>
      <p:sp>
        <p:nvSpPr>
          <p:cNvPr id="5" name="Footer Placeholder 4">
            <a:extLst>
              <a:ext uri="{FF2B5EF4-FFF2-40B4-BE49-F238E27FC236}">
                <a16:creationId xmlns:a16="http://schemas.microsoft.com/office/drawing/2014/main" xmlns="" id="{C40082F2-F6D3-B161-F7EF-93276F439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FCDC2382-1548-DBFD-E81B-6B027E0D0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5BA48-B08A-476D-962A-681E8F7164B3}" type="slidenum">
              <a:rPr lang="en-IN" smtClean="0"/>
              <a:pPr/>
              <a:t>‹#›</a:t>
            </a:fld>
            <a:endParaRPr lang="en-IN"/>
          </a:p>
        </p:txBody>
      </p:sp>
    </p:spTree>
    <p:extLst>
      <p:ext uri="{BB962C8B-B14F-4D97-AF65-F5344CB8AC3E}">
        <p14:creationId xmlns:p14="http://schemas.microsoft.com/office/powerpoint/2010/main" xmlns="" val="83762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01FACB9F-6FD1-3DEC-8E31-02BDC3FFC6AC}"/>
              </a:ext>
            </a:extLst>
          </p:cNvPr>
          <p:cNvGrpSpPr/>
          <p:nvPr/>
        </p:nvGrpSpPr>
        <p:grpSpPr>
          <a:xfrm>
            <a:off x="5879690" y="0"/>
            <a:ext cx="6312310" cy="6858000"/>
            <a:chOff x="5879690" y="0"/>
            <a:chExt cx="6312310" cy="6858000"/>
          </a:xfrm>
          <a:blipFill dpi="0" rotWithShape="1">
            <a:blip r:embed="rId3">
              <a:alphaModFix amt="57000"/>
            </a:blip>
            <a:srcRect/>
            <a:tile tx="0" ty="0" sx="100000" sy="100000" flip="none" algn="tl"/>
          </a:blipFill>
        </p:grpSpPr>
        <p:sp>
          <p:nvSpPr>
            <p:cNvPr id="2" name="Rectangle 1">
              <a:extLst>
                <a:ext uri="{FF2B5EF4-FFF2-40B4-BE49-F238E27FC236}">
                  <a16:creationId xmlns:a16="http://schemas.microsoft.com/office/drawing/2014/main" xmlns=""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xmlns=""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xmlns="" id="{6A58B2AA-4D42-F858-ACB8-1D36975FB338}"/>
              </a:ext>
            </a:extLst>
          </p:cNvPr>
          <p:cNvGrpSpPr/>
          <p:nvPr/>
        </p:nvGrpSpPr>
        <p:grpSpPr>
          <a:xfrm>
            <a:off x="235973" y="1494503"/>
            <a:ext cx="5525731" cy="4735373"/>
            <a:chOff x="255637" y="1317523"/>
            <a:chExt cx="5525731" cy="4084510"/>
          </a:xfrm>
        </p:grpSpPr>
        <p:sp>
          <p:nvSpPr>
            <p:cNvPr id="7" name="TextBox 6">
              <a:extLst>
                <a:ext uri="{FF2B5EF4-FFF2-40B4-BE49-F238E27FC236}">
                  <a16:creationId xmlns:a16="http://schemas.microsoft.com/office/drawing/2014/main" xmlns="" id="{A5133CA3-E806-7D75-A583-18E931F3C687}"/>
                </a:ext>
              </a:extLst>
            </p:cNvPr>
            <p:cNvSpPr txBox="1"/>
            <p:nvPr/>
          </p:nvSpPr>
          <p:spPr>
            <a:xfrm>
              <a:off x="580103" y="1317523"/>
              <a:ext cx="5201265" cy="1754326"/>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GAS LEAKAGE DETECTION</a:t>
              </a:r>
            </a:p>
          </p:txBody>
        </p:sp>
        <p:sp>
          <p:nvSpPr>
            <p:cNvPr id="9" name="TextBox 8">
              <a:extLst>
                <a:ext uri="{FF2B5EF4-FFF2-40B4-BE49-F238E27FC236}">
                  <a16:creationId xmlns:a16="http://schemas.microsoft.com/office/drawing/2014/main" xmlns="" id="{28ED6399-1C48-F73B-038F-5FDEE5A137A8}"/>
                </a:ext>
              </a:extLst>
            </p:cNvPr>
            <p:cNvSpPr txBox="1"/>
            <p:nvPr/>
          </p:nvSpPr>
          <p:spPr>
            <a:xfrm>
              <a:off x="306437" y="3150043"/>
              <a:ext cx="5201265" cy="2251990"/>
            </a:xfrm>
            <a:prstGeom prst="rect">
              <a:avLst/>
            </a:prstGeom>
            <a:noFill/>
          </p:spPr>
          <p:txBody>
            <a:bodyPr wrap="square" rtlCol="0">
              <a:spAutoFit/>
            </a:bodyPr>
            <a:lstStyle/>
            <a:p>
              <a:pPr>
                <a:lnSpc>
                  <a:spcPct val="150000"/>
                </a:lnSpc>
              </a:pPr>
              <a:r>
                <a:rPr lang="en-IN" sz="2800" dirty="0"/>
                <a:t>PRETI SHERINE P(210701195</a:t>
              </a:r>
              <a:r>
                <a:rPr lang="en-IN" sz="2800" dirty="0" smtClean="0"/>
                <a:t>)</a:t>
              </a:r>
            </a:p>
            <a:p>
              <a:pPr>
                <a:lnSpc>
                  <a:spcPct val="150000"/>
                </a:lnSpc>
              </a:pPr>
              <a:r>
                <a:rPr lang="en-IN" sz="2800" dirty="0" smtClean="0"/>
                <a:t>PRISCILLA RACHEL G(210701196)</a:t>
              </a:r>
            </a:p>
            <a:p>
              <a:pPr>
                <a:lnSpc>
                  <a:spcPct val="150000"/>
                </a:lnSpc>
              </a:pPr>
              <a:r>
                <a:rPr lang="en-IN" sz="2800" dirty="0" smtClean="0"/>
                <a:t>SHANDIYA N S(210701240)</a:t>
              </a:r>
            </a:p>
            <a:p>
              <a:pPr>
                <a:lnSpc>
                  <a:spcPct val="150000"/>
                </a:lnSpc>
              </a:pPr>
              <a:r>
                <a:rPr lang="en-IN" sz="2800" dirty="0" smtClean="0"/>
                <a:t>YUVAMALINI M(210701507)</a:t>
              </a:r>
              <a:endParaRPr lang="en-IN" sz="2800" dirty="0"/>
            </a:p>
          </p:txBody>
        </p:sp>
        <p:sp>
          <p:nvSpPr>
            <p:cNvPr id="10" name="TextBox 9">
              <a:extLst>
                <a:ext uri="{FF2B5EF4-FFF2-40B4-BE49-F238E27FC236}">
                  <a16:creationId xmlns:a16="http://schemas.microsoft.com/office/drawing/2014/main" xmlns="" id="{4B41498D-F618-E119-DC1D-4A57EDE270F3}"/>
                </a:ext>
              </a:extLst>
            </p:cNvPr>
            <p:cNvSpPr txBox="1"/>
            <p:nvPr/>
          </p:nvSpPr>
          <p:spPr>
            <a:xfrm>
              <a:off x="255637" y="4191348"/>
              <a:ext cx="5201265" cy="523220"/>
            </a:xfrm>
            <a:prstGeom prst="rect">
              <a:avLst/>
            </a:prstGeom>
            <a:noFill/>
          </p:spPr>
          <p:txBody>
            <a:bodyPr wrap="square" rtlCol="0">
              <a:spAutoFit/>
            </a:bodyPr>
            <a:lstStyle/>
            <a:p>
              <a:endParaRPr lang="en-IN" sz="2800" dirty="0"/>
            </a:p>
          </p:txBody>
        </p:sp>
      </p:grpSp>
    </p:spTree>
    <p:extLst>
      <p:ext uri="{BB962C8B-B14F-4D97-AF65-F5344CB8AC3E}">
        <p14:creationId xmlns:p14="http://schemas.microsoft.com/office/powerpoint/2010/main" xmlns="" val="5207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879AF5-0B5A-5A5D-943E-655954C286ED}"/>
              </a:ext>
            </a:extLst>
          </p:cNvPr>
          <p:cNvSpPr>
            <a:spLocks noGrp="1"/>
          </p:cNvSpPr>
          <p:nvPr>
            <p:ph type="title"/>
          </p:nvPr>
        </p:nvSpPr>
        <p:spPr>
          <a:xfrm>
            <a:off x="694202" y="1116930"/>
            <a:ext cx="10662920" cy="1930400"/>
          </a:xfrm>
        </p:spPr>
        <p:txBody>
          <a:bodyPr>
            <a:normAutofit/>
          </a:bodyPr>
          <a:lstStyle/>
          <a:p>
            <a:pPr algn="ctr"/>
            <a:r>
              <a:rPr lang="en-IN" sz="8000" dirty="0">
                <a:latin typeface="Times New Roman" panose="02020603050405020304" pitchFamily="18" charset="0"/>
                <a:cs typeface="Times New Roman" panose="02020603050405020304" pitchFamily="18" charset="0"/>
              </a:rPr>
              <a:t>EXISTING SYSTEM</a:t>
            </a:r>
          </a:p>
        </p:txBody>
      </p:sp>
    </p:spTree>
    <p:extLst>
      <p:ext uri="{BB962C8B-B14F-4D97-AF65-F5344CB8AC3E}">
        <p14:creationId xmlns:p14="http://schemas.microsoft.com/office/powerpoint/2010/main" xmlns="" val="304414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xmlns="" id="{FAD2912A-5781-6C13-A3BE-B26CF3081175}"/>
              </a:ext>
            </a:extLst>
          </p:cNvPr>
          <p:cNvGrpSpPr/>
          <p:nvPr/>
        </p:nvGrpSpPr>
        <p:grpSpPr>
          <a:xfrm>
            <a:off x="8733182" y="-1"/>
            <a:ext cx="10415512" cy="6858001"/>
            <a:chOff x="8733182" y="-1"/>
            <a:chExt cx="10415512" cy="6858001"/>
          </a:xfrm>
        </p:grpSpPr>
        <p:grpSp>
          <p:nvGrpSpPr>
            <p:cNvPr id="35" name="Group 34">
              <a:extLst>
                <a:ext uri="{FF2B5EF4-FFF2-40B4-BE49-F238E27FC236}">
                  <a16:creationId xmlns:a16="http://schemas.microsoft.com/office/drawing/2014/main" xmlns=""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xmlns=""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xmlns=""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xmlns="" id="{1D6550C9-51E5-F603-24B8-199941FE65B2}"/>
                    </a:ext>
                  </a:extLst>
                </p:cNvPr>
                <p:cNvSpPr txBox="1"/>
                <p:nvPr/>
              </p:nvSpPr>
              <p:spPr>
                <a:xfrm>
                  <a:off x="5504449" y="76900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xmlns=""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xmlns=""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xmlns=""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xmlns=""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xmlns=""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xmlns=""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xmlns=""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xmlns=""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xmlns=""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xmlns=""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xmlns=""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xmlns=""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xmlns=""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xmlns=""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xmlns=""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xmlns=""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xmlns=""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xmlns=""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xmlns=""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xmlns=""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xmlns=""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xmlns="" id="{BB49D0E3-D844-D1CB-C682-E4D4F5CF9196}"/>
              </a:ext>
            </a:extLst>
          </p:cNvPr>
          <p:cNvSpPr txBox="1"/>
          <p:nvPr/>
        </p:nvSpPr>
        <p:spPr>
          <a:xfrm>
            <a:off x="1625832" y="5261880"/>
            <a:ext cx="3609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p:txBody>
      </p:sp>
    </p:spTree>
    <p:extLst>
      <p:ext uri="{BB962C8B-B14F-4D97-AF65-F5344CB8AC3E}">
        <p14:creationId xmlns:p14="http://schemas.microsoft.com/office/powerpoint/2010/main" xmlns="" val="210758208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xmlns="" id="{FAD2912A-5781-6C13-A3BE-B26CF3081175}"/>
              </a:ext>
            </a:extLst>
          </p:cNvPr>
          <p:cNvGrpSpPr/>
          <p:nvPr/>
        </p:nvGrpSpPr>
        <p:grpSpPr>
          <a:xfrm>
            <a:off x="5272352" y="0"/>
            <a:ext cx="10415512" cy="6858001"/>
            <a:chOff x="8733182" y="-1"/>
            <a:chExt cx="10415512" cy="6858001"/>
          </a:xfrm>
        </p:grpSpPr>
        <p:grpSp>
          <p:nvGrpSpPr>
            <p:cNvPr id="35" name="Group 34">
              <a:extLst>
                <a:ext uri="{FF2B5EF4-FFF2-40B4-BE49-F238E27FC236}">
                  <a16:creationId xmlns:a16="http://schemas.microsoft.com/office/drawing/2014/main" xmlns=""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xmlns=""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xmlns=""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xmlns=""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xmlns=""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xmlns=""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xmlns=""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xmlns=""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xmlns=""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xmlns=""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xmlns=""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xmlns="" id="{766C7512-B7CC-6573-CAB5-848A41FDD457}"/>
                    </a:ext>
                  </a:extLst>
                </p:cNvPr>
                <p:cNvSpPr txBox="1"/>
                <p:nvPr/>
              </p:nvSpPr>
              <p:spPr>
                <a:xfrm>
                  <a:off x="8977302" y="57751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xmlns=""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xmlns=""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xmlns=""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xmlns=""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xmlns=""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xmlns=""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xmlns=""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xmlns=""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xmlns=""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xmlns=""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xmlns=""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xmlns=""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xmlns=""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xmlns="" id="{F0F03E98-F401-1C6A-5691-91D2E53BE77C}"/>
              </a:ext>
            </a:extLst>
          </p:cNvPr>
          <p:cNvSpPr txBox="1"/>
          <p:nvPr/>
        </p:nvSpPr>
        <p:spPr>
          <a:xfrm>
            <a:off x="6786510" y="2089049"/>
            <a:ext cx="2140214"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 GAS SENSOR</a:t>
            </a:r>
          </a:p>
        </p:txBody>
      </p:sp>
    </p:spTree>
    <p:extLst>
      <p:ext uri="{BB962C8B-B14F-4D97-AF65-F5344CB8AC3E}">
        <p14:creationId xmlns:p14="http://schemas.microsoft.com/office/powerpoint/2010/main" xmlns="" val="32162167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xmlns="" id="{FAD2912A-5781-6C13-A3BE-B26CF3081175}"/>
              </a:ext>
            </a:extLst>
          </p:cNvPr>
          <p:cNvGrpSpPr/>
          <p:nvPr/>
        </p:nvGrpSpPr>
        <p:grpSpPr>
          <a:xfrm>
            <a:off x="1776488" y="0"/>
            <a:ext cx="10415512" cy="6858001"/>
            <a:chOff x="8733182" y="-1"/>
            <a:chExt cx="10415512" cy="6858001"/>
          </a:xfrm>
        </p:grpSpPr>
        <p:grpSp>
          <p:nvGrpSpPr>
            <p:cNvPr id="35" name="Group 34">
              <a:extLst>
                <a:ext uri="{FF2B5EF4-FFF2-40B4-BE49-F238E27FC236}">
                  <a16:creationId xmlns:a16="http://schemas.microsoft.com/office/drawing/2014/main" xmlns=""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a16="http://schemas.microsoft.com/office/drawing/2014/main" xmlns=""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a16="http://schemas.microsoft.com/office/drawing/2014/main" xmlns=""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a16="http://schemas.microsoft.com/office/drawing/2014/main" xmlns=""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a16="http://schemas.microsoft.com/office/drawing/2014/main" xmlns=""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a16="http://schemas.microsoft.com/office/drawing/2014/main" xmlns=""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a16="http://schemas.microsoft.com/office/drawing/2014/main" xmlns=""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a16="http://schemas.microsoft.com/office/drawing/2014/main" xmlns=""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a16="http://schemas.microsoft.com/office/drawing/2014/main" xmlns=""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a16="http://schemas.microsoft.com/office/drawing/2014/main" xmlns=""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xmlns=""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a16="http://schemas.microsoft.com/office/drawing/2014/main" xmlns=""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a16="http://schemas.microsoft.com/office/drawing/2014/main" xmlns=""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a16="http://schemas.microsoft.com/office/drawing/2014/main" xmlns=""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a16="http://schemas.microsoft.com/office/drawing/2014/main" xmlns=""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a16="http://schemas.microsoft.com/office/drawing/2014/main" xmlns=""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a16="http://schemas.microsoft.com/office/drawing/2014/main" xmlns=""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a16="http://schemas.microsoft.com/office/drawing/2014/main" xmlns=""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xmlns=""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a16="http://schemas.microsoft.com/office/drawing/2014/main" xmlns="" id="{74DB5724-C533-C0A1-B742-FC5FC468EEBA}"/>
                    </a:ext>
                  </a:extLst>
                </p:cNvPr>
                <p:cNvSpPr txBox="1"/>
                <p:nvPr/>
              </p:nvSpPr>
              <p:spPr>
                <a:xfrm>
                  <a:off x="12372301" y="735106"/>
                  <a:ext cx="3160295" cy="769441"/>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xmlns=""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a16="http://schemas.microsoft.com/office/drawing/2014/main" xmlns=""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a16="http://schemas.microsoft.com/office/drawing/2014/main" xmlns=""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a16="http://schemas.microsoft.com/office/drawing/2014/main" xmlns=""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a16="http://schemas.microsoft.com/office/drawing/2014/main" xmlns=""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xmlns="" id="{42DFC133-F2AD-CC7C-0B6C-7CD349B38A24}"/>
              </a:ext>
            </a:extLst>
          </p:cNvPr>
          <p:cNvSpPr txBox="1"/>
          <p:nvPr/>
        </p:nvSpPr>
        <p:spPr>
          <a:xfrm>
            <a:off x="4525226" y="4040925"/>
            <a:ext cx="1653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p>
        </p:txBody>
      </p:sp>
    </p:spTree>
    <p:extLst>
      <p:ext uri="{BB962C8B-B14F-4D97-AF65-F5344CB8AC3E}">
        <p14:creationId xmlns:p14="http://schemas.microsoft.com/office/powerpoint/2010/main" xmlns="" val="326589597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18000" b="-1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6DC9580-86E3-1EAD-6FDE-FC0106BC7F17}"/>
              </a:ext>
            </a:extLst>
          </p:cNvPr>
          <p:cNvSpPr txBox="1"/>
          <p:nvPr/>
        </p:nvSpPr>
        <p:spPr>
          <a:xfrm>
            <a:off x="3610708" y="4157192"/>
            <a:ext cx="8581292" cy="707886"/>
          </a:xfrm>
          <a:prstGeom prst="rect">
            <a:avLst/>
          </a:prstGeom>
          <a:noFill/>
        </p:spPr>
        <p:txBody>
          <a:bodyPr wrap="square" rtlCol="0">
            <a:spAutoFit/>
          </a:bodyPr>
          <a:lstStyle/>
          <a:p>
            <a:r>
              <a:rPr lang="en-IN" sz="4000" dirty="0">
                <a:highlight>
                  <a:srgbClr val="00FF00"/>
                </a:highlight>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xmlns="" val="333508675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70B82C4C-A97A-E348-3FE9-3FEC84575F3D}"/>
              </a:ext>
            </a:extLst>
          </p:cNvPr>
          <p:cNvGrpSpPr/>
          <p:nvPr/>
        </p:nvGrpSpPr>
        <p:grpSpPr>
          <a:xfrm>
            <a:off x="7419372" y="-121534"/>
            <a:ext cx="19090512" cy="7040301"/>
            <a:chOff x="7419372" y="-121534"/>
            <a:chExt cx="19090512" cy="7040301"/>
          </a:xfrm>
        </p:grpSpPr>
        <p:sp>
          <p:nvSpPr>
            <p:cNvPr id="3" name="Rectangle 2">
              <a:extLst>
                <a:ext uri="{FF2B5EF4-FFF2-40B4-BE49-F238E27FC236}">
                  <a16:creationId xmlns:a16="http://schemas.microsoft.com/office/drawing/2014/main" xmlns=""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28450AD6-83F4-FB88-484F-47284A557ED0}"/>
                </a:ext>
              </a:extLst>
            </p:cNvPr>
            <p:cNvSpPr txBox="1"/>
            <p:nvPr/>
          </p:nvSpPr>
          <p:spPr>
            <a:xfrm>
              <a:off x="7642109" y="79536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xmlns=""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xmlns=""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xmlns=""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xmlns=""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xmlns=""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xmlns=""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xmlns=""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xmlns=""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xmlns=""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xmlns=""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xmlns=""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xmlns=""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xmlns=""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xmlns=""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xmlns=""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xmlns=""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xmlns=""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xmlns="" id="{64F225DE-DB6B-134C-3904-49121435A177}"/>
              </a:ext>
            </a:extLst>
          </p:cNvPr>
          <p:cNvSpPr/>
          <p:nvPr/>
        </p:nvSpPr>
        <p:spPr>
          <a:xfrm>
            <a:off x="0" y="-121534"/>
            <a:ext cx="7419372" cy="6979534"/>
          </a:xfrm>
          <a:prstGeom prst="rect">
            <a:avLst/>
          </a:prstGeom>
          <a:blipFill>
            <a:blip r:embed="rId2" cstate="print">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a16="http://schemas.microsoft.com/office/drawing/2014/main" xmlns="" id="{33B6AAD6-90B1-4044-AFAF-54C7D16529FD}"/>
              </a:ext>
            </a:extLst>
          </p:cNvPr>
          <p:cNvSpPr/>
          <p:nvPr/>
        </p:nvSpPr>
        <p:spPr>
          <a:xfrm>
            <a:off x="4973053" y="2086708"/>
            <a:ext cx="2293918"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14468709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70B82C4C-A97A-E348-3FE9-3FEC84575F3D}"/>
              </a:ext>
            </a:extLst>
          </p:cNvPr>
          <p:cNvGrpSpPr/>
          <p:nvPr/>
        </p:nvGrpSpPr>
        <p:grpSpPr>
          <a:xfrm>
            <a:off x="2646744" y="-91151"/>
            <a:ext cx="19090512" cy="7040301"/>
            <a:chOff x="7419372" y="-121534"/>
            <a:chExt cx="19090512" cy="7040301"/>
          </a:xfrm>
        </p:grpSpPr>
        <p:sp>
          <p:nvSpPr>
            <p:cNvPr id="3" name="Rectangle 2">
              <a:extLst>
                <a:ext uri="{FF2B5EF4-FFF2-40B4-BE49-F238E27FC236}">
                  <a16:creationId xmlns:a16="http://schemas.microsoft.com/office/drawing/2014/main" xmlns=""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A816588A-CA00-9BD8-3854-4BBE3A872607}"/>
                </a:ext>
              </a:extLst>
            </p:cNvPr>
            <p:cNvSpPr/>
            <p:nvPr/>
          </p:nvSpPr>
          <p:spPr>
            <a:xfrm>
              <a:off x="12191999"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xmlns=""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xmlns=""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xmlns=""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xmlns=""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xmlns="" id="{BBBF2B5C-14AE-6981-D544-54216C6C19DE}"/>
                </a:ext>
              </a:extLst>
            </p:cNvPr>
            <p:cNvSpPr txBox="1"/>
            <p:nvPr/>
          </p:nvSpPr>
          <p:spPr>
            <a:xfrm>
              <a:off x="12590585"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LED</a:t>
              </a:r>
              <a:r>
                <a:rPr lang="en-IN" sz="2800" dirty="0">
                  <a:latin typeface="Times New Roman" panose="02020603050405020304" pitchFamily="18" charset="0"/>
                  <a:cs typeface="Times New Roman" panose="02020603050405020304" pitchFamily="18" charset="0"/>
                </a:rPr>
                <a:t> </a:t>
              </a:r>
            </a:p>
          </p:txBody>
        </p:sp>
        <p:sp>
          <p:nvSpPr>
            <p:cNvPr id="17" name="TextBox 16">
              <a:extLst>
                <a:ext uri="{FF2B5EF4-FFF2-40B4-BE49-F238E27FC236}">
                  <a16:creationId xmlns:a16="http://schemas.microsoft.com/office/drawing/2014/main" xmlns=""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xmlns=""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xmlns=""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xmlns=""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xmlns=""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xmlns=""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xmlns=""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xmlns=""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xmlns=""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xmlns=""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xmlns=""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xmlns=""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xmlns="" id="{64F225DE-DB6B-134C-3904-49121435A177}"/>
              </a:ext>
            </a:extLst>
          </p:cNvPr>
          <p:cNvSpPr/>
          <p:nvPr/>
        </p:nvSpPr>
        <p:spPr>
          <a:xfrm>
            <a:off x="0" y="-121534"/>
            <a:ext cx="7419372" cy="6979534"/>
          </a:xfrm>
          <a:prstGeom prst="rect">
            <a:avLst/>
          </a:prstGeom>
          <a:blipFill>
            <a:blip r:embed="rId2" cstate="print">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xmlns="" id="{4703C26A-96F5-994C-B9E3-8249D893BA27}"/>
              </a:ext>
            </a:extLst>
          </p:cNvPr>
          <p:cNvSpPr/>
          <p:nvPr/>
        </p:nvSpPr>
        <p:spPr>
          <a:xfrm>
            <a:off x="3545305" y="2681439"/>
            <a:ext cx="433137"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69866953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70B82C4C-A97A-E348-3FE9-3FEC84575F3D}"/>
              </a:ext>
            </a:extLst>
          </p:cNvPr>
          <p:cNvGrpSpPr/>
          <p:nvPr/>
        </p:nvGrpSpPr>
        <p:grpSpPr>
          <a:xfrm>
            <a:off x="-2125884" y="-182301"/>
            <a:ext cx="19090512" cy="7040301"/>
            <a:chOff x="7419372" y="-121534"/>
            <a:chExt cx="19090512" cy="7040301"/>
          </a:xfrm>
        </p:grpSpPr>
        <p:sp>
          <p:nvSpPr>
            <p:cNvPr id="3" name="Rectangle 2">
              <a:extLst>
                <a:ext uri="{FF2B5EF4-FFF2-40B4-BE49-F238E27FC236}">
                  <a16:creationId xmlns:a16="http://schemas.microsoft.com/office/drawing/2014/main" xmlns=""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xmlns=""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xmlns=""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xmlns=""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xmlns=""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xmlns=""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xmlns=""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xmlns=""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xmlns=""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xmlns=""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xmlns="" id="{9E64EF05-322B-DB35-2264-6C0AFF67B692}"/>
                </a:ext>
              </a:extLst>
            </p:cNvPr>
            <p:cNvSpPr txBox="1"/>
            <p:nvPr/>
          </p:nvSpPr>
          <p:spPr>
            <a:xfrm>
              <a:off x="17115694"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xmlns=""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xmlns=""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xmlns=""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xmlns=""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xmlns=""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xmlns=""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xmlns=""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xmlns="" id="{64F225DE-DB6B-134C-3904-49121435A177}"/>
              </a:ext>
            </a:extLst>
          </p:cNvPr>
          <p:cNvSpPr/>
          <p:nvPr/>
        </p:nvSpPr>
        <p:spPr>
          <a:xfrm>
            <a:off x="0" y="-121534"/>
            <a:ext cx="7419372" cy="6979534"/>
          </a:xfrm>
          <a:prstGeom prst="rect">
            <a:avLst/>
          </a:prstGeom>
          <a:blipFill>
            <a:blip r:embed="rId2" cstate="print">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xmlns="" id="{C163186D-44FB-39BF-D5D6-416870679527}"/>
              </a:ext>
            </a:extLst>
          </p:cNvPr>
          <p:cNvSpPr/>
          <p:nvPr/>
        </p:nvSpPr>
        <p:spPr>
          <a:xfrm>
            <a:off x="2382564" y="6583434"/>
            <a:ext cx="207580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8770471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70B82C4C-A97A-E348-3FE9-3FEC84575F3D}"/>
              </a:ext>
            </a:extLst>
          </p:cNvPr>
          <p:cNvGrpSpPr/>
          <p:nvPr/>
        </p:nvGrpSpPr>
        <p:grpSpPr>
          <a:xfrm>
            <a:off x="-6898512" y="-182301"/>
            <a:ext cx="19090512" cy="7040301"/>
            <a:chOff x="7419372" y="-121534"/>
            <a:chExt cx="19090512" cy="7040301"/>
          </a:xfrm>
        </p:grpSpPr>
        <p:sp>
          <p:nvSpPr>
            <p:cNvPr id="3" name="Rectangle 2">
              <a:extLst>
                <a:ext uri="{FF2B5EF4-FFF2-40B4-BE49-F238E27FC236}">
                  <a16:creationId xmlns:a16="http://schemas.microsoft.com/office/drawing/2014/main" xmlns=""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a16="http://schemas.microsoft.com/office/drawing/2014/main" xmlns=""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a16="http://schemas.microsoft.com/office/drawing/2014/main" xmlns=""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a16="http://schemas.microsoft.com/office/drawing/2014/main" xmlns=""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a16="http://schemas.microsoft.com/office/drawing/2014/main" xmlns=""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a16="http://schemas.microsoft.com/office/drawing/2014/main" xmlns=""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a16="http://schemas.microsoft.com/office/drawing/2014/main" xmlns=""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a16="http://schemas.microsoft.com/office/drawing/2014/main" xmlns=""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a16="http://schemas.microsoft.com/office/drawing/2014/main" xmlns=""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a16="http://schemas.microsoft.com/office/drawing/2014/main" xmlns=""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a16="http://schemas.microsoft.com/office/drawing/2014/main" xmlns=""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a16="http://schemas.microsoft.com/office/drawing/2014/main" xmlns=""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a16="http://schemas.microsoft.com/office/drawing/2014/main" xmlns=""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a16="http://schemas.microsoft.com/office/drawing/2014/main" xmlns=""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a16="http://schemas.microsoft.com/office/drawing/2014/main" xmlns="" id="{DC788E9B-F495-A64A-F436-595621ECA170}"/>
                </a:ext>
              </a:extLst>
            </p:cNvPr>
            <p:cNvSpPr txBox="1"/>
            <p:nvPr/>
          </p:nvSpPr>
          <p:spPr>
            <a:xfrm>
              <a:off x="21984775" y="82664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a16="http://schemas.microsoft.com/office/drawing/2014/main" xmlns=""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a16="http://schemas.microsoft.com/office/drawing/2014/main" xmlns=""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a16="http://schemas.microsoft.com/office/drawing/2014/main" xmlns=""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a16="http://schemas.microsoft.com/office/drawing/2014/main" xmlns="" id="{64F225DE-DB6B-134C-3904-49121435A177}"/>
              </a:ext>
            </a:extLst>
          </p:cNvPr>
          <p:cNvSpPr/>
          <p:nvPr/>
        </p:nvSpPr>
        <p:spPr>
          <a:xfrm>
            <a:off x="48227" y="-154949"/>
            <a:ext cx="7419372" cy="6979534"/>
          </a:xfrm>
          <a:prstGeom prst="rect">
            <a:avLst/>
          </a:prstGeom>
          <a:blipFill>
            <a:blip r:embed="rId2" cstate="print">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xmlns="" id="{ACB9BC57-8CC4-5DE5-C8B5-94ED89B5A8D2}"/>
              </a:ext>
            </a:extLst>
          </p:cNvPr>
          <p:cNvSpPr/>
          <p:nvPr/>
        </p:nvSpPr>
        <p:spPr>
          <a:xfrm>
            <a:off x="3292848" y="5639114"/>
            <a:ext cx="179209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0497839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F007B43-B5ED-28CA-FE6B-9D4CB0D0CF25}"/>
              </a:ext>
            </a:extLst>
          </p:cNvPr>
          <p:cNvSpPr txBox="1"/>
          <p:nvPr/>
        </p:nvSpPr>
        <p:spPr>
          <a:xfrm>
            <a:off x="349538" y="310064"/>
            <a:ext cx="4917233"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SYSTEM ARCHITECTURE</a:t>
            </a:r>
          </a:p>
        </p:txBody>
      </p:sp>
      <p:pic>
        <p:nvPicPr>
          <p:cNvPr id="2052" name="Picture 4">
            <a:extLst>
              <a:ext uri="{FF2B5EF4-FFF2-40B4-BE49-F238E27FC236}">
                <a16:creationId xmlns:a16="http://schemas.microsoft.com/office/drawing/2014/main" xmlns="" id="{90B8E0A9-CA07-6348-B1F5-F693DF440A44}"/>
              </a:ext>
            </a:extLst>
          </p:cNvPr>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1266092" y="703386"/>
            <a:ext cx="9465548" cy="59285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1985198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xmlns="" id="{4CA017A7-82B8-5135-DD8C-859FEC724B3B}"/>
              </a:ext>
            </a:extLst>
          </p:cNvPr>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a16="http://schemas.microsoft.com/office/drawing/2014/main" xmlns=""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xmlns="" val="34042697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a16="http://schemas.microsoft.com/office/drawing/2014/main" xmlns="" id="{5C5254DF-F648-98DA-9418-2941EDE854A1}"/>
              </a:ext>
            </a:extLst>
          </p:cNvPr>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364939" y="-61802"/>
            <a:ext cx="12666809" cy="7125080"/>
          </a:xfrm>
          <a:prstGeom prst="rect">
            <a:avLst/>
          </a:prstGeom>
          <a:noFill/>
          <a:extLst>
            <a:ext uri="{909E8E84-426E-40DD-AFC4-6F175D3DCCD1}">
              <a14:hiddenFill xmlns:a14="http://schemas.microsoft.com/office/drawing/2010/main" xmlns="">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a16="http://schemas.microsoft.com/office/drawing/2014/main" xmlns="" id="{FB38E373-21B7-826A-6891-ED6C7551B007}"/>
              </a:ext>
            </a:extLst>
          </p:cNvPr>
          <p:cNvPicPr>
            <a:picLocks noChangeAspect="1" noChangeArrowheads="1"/>
          </p:cNvPicPr>
          <p:nvPr/>
        </p:nvPicPr>
        <p:blipFill rotWithShape="1">
          <a:blip r:embed="rId3"/>
          <a:srcRect/>
          <a:stretch/>
        </p:blipFill>
        <p:spPr bwMode="auto">
          <a:xfrm>
            <a:off x="-515826" y="-100686"/>
            <a:ext cx="150888" cy="726465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a:extLst>
              <a:ext uri="{FF2B5EF4-FFF2-40B4-BE49-F238E27FC236}">
                <a16:creationId xmlns:a16="http://schemas.microsoft.com/office/drawing/2014/main" xmlns="" id="{7030F345-C366-025C-A1D3-FD997BE638CB}"/>
              </a:ext>
            </a:extLst>
          </p:cNvPr>
          <p:cNvGrpSpPr/>
          <p:nvPr/>
        </p:nvGrpSpPr>
        <p:grpSpPr>
          <a:xfrm>
            <a:off x="-6931412" y="148856"/>
            <a:ext cx="6931412" cy="5425992"/>
            <a:chOff x="233914" y="674613"/>
            <a:chExt cx="6858001" cy="5389333"/>
          </a:xfrm>
        </p:grpSpPr>
        <p:sp>
          <p:nvSpPr>
            <p:cNvPr id="2" name="TextBox 1">
              <a:extLst>
                <a:ext uri="{FF2B5EF4-FFF2-40B4-BE49-F238E27FC236}">
                  <a16:creationId xmlns:a16="http://schemas.microsoft.com/office/drawing/2014/main" xmlns="" id="{0E28F05C-DDE2-85FF-863F-37D725EC0432}"/>
                </a:ext>
              </a:extLst>
            </p:cNvPr>
            <p:cNvSpPr txBox="1"/>
            <p:nvPr/>
          </p:nvSpPr>
          <p:spPr>
            <a:xfrm>
              <a:off x="233914" y="674613"/>
              <a:ext cx="6347637" cy="1200329"/>
            </a:xfrm>
            <a:prstGeom prst="rect">
              <a:avLst/>
            </a:prstGeom>
            <a:noFill/>
          </p:spPr>
          <p:txBody>
            <a:bodyPr wrap="square" rtlCol="0">
              <a:spAutoFit/>
            </a:bodyPr>
            <a:lstStyle/>
            <a:p>
              <a:r>
                <a:rPr lang="en-IN" sz="7200" dirty="0">
                  <a:solidFill>
                    <a:schemeClr val="bg1"/>
                  </a:solidFill>
                </a:rPr>
                <a:t>BENIFITS</a:t>
              </a:r>
            </a:p>
          </p:txBody>
        </p:sp>
        <p:sp>
          <p:nvSpPr>
            <p:cNvPr id="3" name="TextBox 2">
              <a:extLst>
                <a:ext uri="{FF2B5EF4-FFF2-40B4-BE49-F238E27FC236}">
                  <a16:creationId xmlns:a16="http://schemas.microsoft.com/office/drawing/2014/main" xmlns="" id="{4ACCC363-40C7-9283-42E8-BB9216B4D605}"/>
                </a:ext>
              </a:extLst>
            </p:cNvPr>
            <p:cNvSpPr txBox="1"/>
            <p:nvPr/>
          </p:nvSpPr>
          <p:spPr>
            <a:xfrm>
              <a:off x="233915" y="1977673"/>
              <a:ext cx="4816549" cy="707886"/>
            </a:xfrm>
            <a:prstGeom prst="rect">
              <a:avLst/>
            </a:prstGeom>
            <a:noFill/>
          </p:spPr>
          <p:txBody>
            <a:bodyPr wrap="square" rtlCol="0">
              <a:spAutoFit/>
            </a:bodyPr>
            <a:lstStyle/>
            <a:p>
              <a:pPr marL="457200" indent="-4572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ENERGY</a:t>
              </a:r>
              <a:r>
                <a:rPr lang="en-IN" sz="3600" dirty="0">
                  <a:solidFill>
                    <a:schemeClr val="bg1"/>
                  </a:solidFill>
                  <a:latin typeface="Times New Roman" panose="02020603050405020304" pitchFamily="18" charset="0"/>
                  <a:cs typeface="Times New Roman" panose="02020603050405020304" pitchFamily="18" charset="0"/>
                </a:rPr>
                <a:t> SAVING</a:t>
              </a:r>
            </a:p>
          </p:txBody>
        </p:sp>
        <p:sp>
          <p:nvSpPr>
            <p:cNvPr id="7" name="TextBox 6">
              <a:extLst>
                <a:ext uri="{FF2B5EF4-FFF2-40B4-BE49-F238E27FC236}">
                  <a16:creationId xmlns:a16="http://schemas.microsoft.com/office/drawing/2014/main" xmlns="" id="{0EFDE653-58FC-DA26-3745-882EA94B58B8}"/>
                </a:ext>
              </a:extLst>
            </p:cNvPr>
            <p:cNvSpPr txBox="1"/>
            <p:nvPr/>
          </p:nvSpPr>
          <p:spPr>
            <a:xfrm>
              <a:off x="244434" y="2744813"/>
              <a:ext cx="439124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CONVENIENCE</a:t>
              </a:r>
            </a:p>
          </p:txBody>
        </p:sp>
        <p:sp>
          <p:nvSpPr>
            <p:cNvPr id="8" name="TextBox 7">
              <a:extLst>
                <a:ext uri="{FF2B5EF4-FFF2-40B4-BE49-F238E27FC236}">
                  <a16:creationId xmlns:a16="http://schemas.microsoft.com/office/drawing/2014/main" xmlns="" id="{4C80F440-E528-5B57-4069-2963DEEF7BF8}"/>
                </a:ext>
              </a:extLst>
            </p:cNvPr>
            <p:cNvSpPr txBox="1"/>
            <p:nvPr/>
          </p:nvSpPr>
          <p:spPr>
            <a:xfrm>
              <a:off x="233915" y="3587666"/>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COST REDUCTION</a:t>
              </a:r>
            </a:p>
          </p:txBody>
        </p:sp>
        <p:sp>
          <p:nvSpPr>
            <p:cNvPr id="9" name="TextBox 8">
              <a:extLst>
                <a:ext uri="{FF2B5EF4-FFF2-40B4-BE49-F238E27FC236}">
                  <a16:creationId xmlns:a16="http://schemas.microsoft.com/office/drawing/2014/main" xmlns="" id="{5E0E173D-41A0-B595-3FE4-AE73B292A993}"/>
                </a:ext>
              </a:extLst>
            </p:cNvPr>
            <p:cNvSpPr txBox="1"/>
            <p:nvPr/>
          </p:nvSpPr>
          <p:spPr>
            <a:xfrm>
              <a:off x="233914" y="4501014"/>
              <a:ext cx="6858001"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SAFETY ENHANCEMENT</a:t>
              </a:r>
            </a:p>
          </p:txBody>
        </p:sp>
        <p:sp>
          <p:nvSpPr>
            <p:cNvPr id="10" name="TextBox 9">
              <a:extLst>
                <a:ext uri="{FF2B5EF4-FFF2-40B4-BE49-F238E27FC236}">
                  <a16:creationId xmlns:a16="http://schemas.microsoft.com/office/drawing/2014/main" xmlns="" id="{29863413-232E-D87E-D105-1CA503D5C13F}"/>
                </a:ext>
              </a:extLst>
            </p:cNvPr>
            <p:cNvSpPr txBox="1"/>
            <p:nvPr/>
          </p:nvSpPr>
          <p:spPr>
            <a:xfrm>
              <a:off x="233915" y="5356060"/>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CUSTOMIZATION</a:t>
              </a:r>
            </a:p>
          </p:txBody>
        </p:sp>
      </p:grpSp>
    </p:spTree>
    <p:extLst>
      <p:ext uri="{BB962C8B-B14F-4D97-AF65-F5344CB8AC3E}">
        <p14:creationId xmlns:p14="http://schemas.microsoft.com/office/powerpoint/2010/main" xmlns="" val="1478118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a16="http://schemas.microsoft.com/office/drawing/2014/main" xmlns="" id="{5C5254DF-F648-98DA-9418-2941EDE854A1}"/>
              </a:ext>
            </a:extLst>
          </p:cNvPr>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364939" y="-100686"/>
            <a:ext cx="12735936" cy="7163964"/>
          </a:xfrm>
          <a:prstGeom prst="rect">
            <a:avLst/>
          </a:prstGeom>
          <a:noFill/>
          <a:extLst>
            <a:ext uri="{909E8E84-426E-40DD-AFC4-6F175D3DCCD1}">
              <a14:hiddenFill xmlns:a14="http://schemas.microsoft.com/office/drawing/2010/main" xmlns="">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a16="http://schemas.microsoft.com/office/drawing/2014/main" xmlns="" id="{FB38E373-21B7-826A-6891-ED6C7551B007}"/>
              </a:ext>
            </a:extLst>
          </p:cNvPr>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a:stretch/>
        </p:blipFill>
        <p:spPr bwMode="auto">
          <a:xfrm>
            <a:off x="-364939" y="-100686"/>
            <a:ext cx="7028129" cy="726465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a:extLst>
              <a:ext uri="{FF2B5EF4-FFF2-40B4-BE49-F238E27FC236}">
                <a16:creationId xmlns:a16="http://schemas.microsoft.com/office/drawing/2014/main" xmlns="" id="{7030F345-C366-025C-A1D3-FD997BE638CB}"/>
              </a:ext>
            </a:extLst>
          </p:cNvPr>
          <p:cNvGrpSpPr/>
          <p:nvPr/>
        </p:nvGrpSpPr>
        <p:grpSpPr>
          <a:xfrm>
            <a:off x="22282" y="486541"/>
            <a:ext cx="6931412" cy="5207171"/>
            <a:chOff x="233914" y="703755"/>
            <a:chExt cx="6858001" cy="5171990"/>
          </a:xfrm>
        </p:grpSpPr>
        <p:sp>
          <p:nvSpPr>
            <p:cNvPr id="2" name="TextBox 1">
              <a:extLst>
                <a:ext uri="{FF2B5EF4-FFF2-40B4-BE49-F238E27FC236}">
                  <a16:creationId xmlns:a16="http://schemas.microsoft.com/office/drawing/2014/main" xmlns="" id="{0E28F05C-DDE2-85FF-863F-37D725EC0432}"/>
                </a:ext>
              </a:extLst>
            </p:cNvPr>
            <p:cNvSpPr txBox="1"/>
            <p:nvPr/>
          </p:nvSpPr>
          <p:spPr>
            <a:xfrm>
              <a:off x="244434" y="703755"/>
              <a:ext cx="6347637" cy="1200329"/>
            </a:xfrm>
            <a:prstGeom prst="rect">
              <a:avLst/>
            </a:prstGeom>
            <a:noFill/>
          </p:spPr>
          <p:txBody>
            <a:bodyPr wrap="square" rtlCol="0">
              <a:spAutoFit/>
            </a:bodyPr>
            <a:lstStyle/>
            <a:p>
              <a:r>
                <a:rPr lang="en-IN" sz="7200" dirty="0">
                  <a:solidFill>
                    <a:schemeClr val="bg1"/>
                  </a:solidFill>
                </a:rPr>
                <a:t>MODULES USED</a:t>
              </a:r>
            </a:p>
          </p:txBody>
        </p:sp>
        <p:sp>
          <p:nvSpPr>
            <p:cNvPr id="3" name="TextBox 2">
              <a:extLst>
                <a:ext uri="{FF2B5EF4-FFF2-40B4-BE49-F238E27FC236}">
                  <a16:creationId xmlns:a16="http://schemas.microsoft.com/office/drawing/2014/main" xmlns="" id="{4ACCC363-40C7-9283-42E8-BB9216B4D605}"/>
                </a:ext>
              </a:extLst>
            </p:cNvPr>
            <p:cNvSpPr txBox="1"/>
            <p:nvPr/>
          </p:nvSpPr>
          <p:spPr>
            <a:xfrm>
              <a:off x="244434" y="1937650"/>
              <a:ext cx="4816549"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GAS SENSING MODULE</a:t>
              </a:r>
            </a:p>
          </p:txBody>
        </p:sp>
        <p:sp>
          <p:nvSpPr>
            <p:cNvPr id="7" name="TextBox 6">
              <a:extLst>
                <a:ext uri="{FF2B5EF4-FFF2-40B4-BE49-F238E27FC236}">
                  <a16:creationId xmlns:a16="http://schemas.microsoft.com/office/drawing/2014/main" xmlns="" id="{0EFDE653-58FC-DA26-3745-882EA94B58B8}"/>
                </a:ext>
              </a:extLst>
            </p:cNvPr>
            <p:cNvSpPr txBox="1"/>
            <p:nvPr/>
          </p:nvSpPr>
          <p:spPr>
            <a:xfrm>
              <a:off x="244434" y="2744813"/>
              <a:ext cx="439124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ALERTING MODULE</a:t>
              </a:r>
            </a:p>
          </p:txBody>
        </p:sp>
        <p:sp>
          <p:nvSpPr>
            <p:cNvPr id="8" name="TextBox 7">
              <a:extLst>
                <a:ext uri="{FF2B5EF4-FFF2-40B4-BE49-F238E27FC236}">
                  <a16:creationId xmlns:a16="http://schemas.microsoft.com/office/drawing/2014/main" xmlns="" id="{4C80F440-E528-5B57-4069-2963DEEF7BF8}"/>
                </a:ext>
              </a:extLst>
            </p:cNvPr>
            <p:cNvSpPr txBox="1"/>
            <p:nvPr/>
          </p:nvSpPr>
          <p:spPr>
            <a:xfrm>
              <a:off x="233915" y="3587666"/>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CONTROL MODULE</a:t>
              </a:r>
            </a:p>
          </p:txBody>
        </p:sp>
        <p:sp>
          <p:nvSpPr>
            <p:cNvPr id="9" name="TextBox 8">
              <a:extLst>
                <a:ext uri="{FF2B5EF4-FFF2-40B4-BE49-F238E27FC236}">
                  <a16:creationId xmlns:a16="http://schemas.microsoft.com/office/drawing/2014/main" xmlns="" id="{5E0E173D-41A0-B595-3FE4-AE73B292A993}"/>
                </a:ext>
              </a:extLst>
            </p:cNvPr>
            <p:cNvSpPr txBox="1"/>
            <p:nvPr/>
          </p:nvSpPr>
          <p:spPr>
            <a:xfrm>
              <a:off x="233914" y="4501014"/>
              <a:ext cx="6858001"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COMMUNICATION MODULE</a:t>
              </a:r>
            </a:p>
          </p:txBody>
        </p:sp>
        <p:sp>
          <p:nvSpPr>
            <p:cNvPr id="10" name="TextBox 9">
              <a:extLst>
                <a:ext uri="{FF2B5EF4-FFF2-40B4-BE49-F238E27FC236}">
                  <a16:creationId xmlns:a16="http://schemas.microsoft.com/office/drawing/2014/main" xmlns="" id="{29863413-232E-D87E-D105-1CA503D5C13F}"/>
                </a:ext>
              </a:extLst>
            </p:cNvPr>
            <p:cNvSpPr txBox="1"/>
            <p:nvPr/>
          </p:nvSpPr>
          <p:spPr>
            <a:xfrm>
              <a:off x="233915" y="5356060"/>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VENTILATION MODULE</a:t>
              </a:r>
            </a:p>
          </p:txBody>
        </p:sp>
      </p:grpSp>
    </p:spTree>
    <p:extLst>
      <p:ext uri="{BB962C8B-B14F-4D97-AF65-F5344CB8AC3E}">
        <p14:creationId xmlns:p14="http://schemas.microsoft.com/office/powerpoint/2010/main" xmlns="" val="20056857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FC964E6A-2C35-3B4B-7ECE-88D25C25138F}"/>
              </a:ext>
            </a:extLst>
          </p:cNvPr>
          <p:cNvGrpSpPr/>
          <p:nvPr/>
        </p:nvGrpSpPr>
        <p:grpSpPr>
          <a:xfrm>
            <a:off x="-6616057" y="9691"/>
            <a:ext cx="11645094" cy="6858000"/>
            <a:chOff x="0" y="0"/>
            <a:chExt cx="11645094" cy="6858000"/>
          </a:xfrm>
        </p:grpSpPr>
        <p:grpSp>
          <p:nvGrpSpPr>
            <p:cNvPr id="8" name="Group 7">
              <a:extLst>
                <a:ext uri="{FF2B5EF4-FFF2-40B4-BE49-F238E27FC236}">
                  <a16:creationId xmlns:a16="http://schemas.microsoft.com/office/drawing/2014/main" xmlns=""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xmlns=""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xmlns=""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xmlns=""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xmlns=""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xmlns=""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xmlns=""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xmlns=""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xmlns=""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a16="http://schemas.microsoft.com/office/drawing/2014/main" xmlns=""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xmlns=""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xmlns=""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xmlns=""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xmlns=""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xmlns=""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xmlns=""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xmlns=""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xmlns=""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xmlns=""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xmlns=""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xmlns=""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xmlns=""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xmlns=""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xmlns=""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xmlns=""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xmlns=""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xmlns=""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xmlns=""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xmlns=""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xmlns=""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xmlns=""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xmlns=""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xmlns=""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xmlns=""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xmlns=""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xmlns=""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xmlns=""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xmlns=""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xmlns=""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xmlns=""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xmlns=""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xmlns="" val="157270899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xmlns=""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xmlns=""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xmlns=""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xmlns=""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xmlns=""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xmlns=""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xmlns=""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xmlns=""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xmlns=""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a16="http://schemas.microsoft.com/office/drawing/2014/main" xmlns=""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xmlns=""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xmlns=""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xmlns=""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xmlns=""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xmlns=""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xmlns=""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xmlns=""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xmlns=""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xmlns=""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xmlns=""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xmlns=""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xmlns=""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xmlns=""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xmlns=""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xmlns=""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xmlns=""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xmlns=""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xmlns=""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xmlns=""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xmlns=""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xmlns=""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xmlns=""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xmlns=""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xmlns=""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xmlns=""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xmlns=""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xmlns=""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xmlns=""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xmlns=""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xmlns=""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xmlns=""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xmlns="" val="41301313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xmlns=""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xmlns=""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xmlns=""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xmlns=""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xmlns=""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xmlns=""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xmlns=""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xmlns=""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xmlns=""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xmlns=""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xmlns=""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xmlns=""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xmlns=""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xmlns=""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xmlns=""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xmlns=""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xmlns=""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a16="http://schemas.microsoft.com/office/drawing/2014/main" xmlns=""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xmlns=""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xmlns=""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xmlns=""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xmlns=""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xmlns=""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xmlns=""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xmlns=""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xmlns=""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xmlns=""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xmlns=""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xmlns=""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xmlns=""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xmlns=""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xmlns=""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xmlns=""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xmlns=""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xmlns=""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xmlns=""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xmlns=""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xmlns=""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xmlns=""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xmlns=""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xmlns=""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xmlns="" val="115195964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xmlns=""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xmlns=""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xmlns=""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xmlns=""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xmlns=""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xmlns=""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xmlns=""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xmlns=""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xmlns=""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xmlns=""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xmlns=""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xmlns=""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xmlns=""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xmlns=""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xmlns=""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xmlns=""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xmlns=""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xmlns=""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xmlns=""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xmlns=""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xmlns=""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xmlns=""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xmlns=""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xmlns=""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xmlns=""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xmlns=""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a16="http://schemas.microsoft.com/office/drawing/2014/main" xmlns=""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xmlns=""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xmlns=""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xmlns=""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xmlns=""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xmlns=""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xmlns=""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xmlns=""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xmlns=""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xmlns=""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xmlns=""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xmlns=""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xmlns=""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xmlns=""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xmlns=""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xmlns="" val="33931229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xmlns=""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xmlns=""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xmlns=""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xmlns=""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xmlns=""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xmlns=""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xmlns=""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xmlns=""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xmlns=""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xmlns=""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xmlns=""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xmlns=""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xmlns=""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xmlns=""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xmlns=""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xmlns=""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xmlns=""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xmlns=""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xmlns=""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xmlns=""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xmlns=""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xmlns=""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xmlns=""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xmlns=""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xmlns=""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xmlns=""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a16="http://schemas.microsoft.com/office/drawing/2014/main" xmlns=""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xmlns=""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xmlns=""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xmlns=""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xmlns=""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xmlns=""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xmlns=""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xmlns=""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a16="http://schemas.microsoft.com/office/drawing/2014/main" xmlns=""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xmlns=""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xmlns=""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xmlns=""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xmlns=""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xmlns=""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xmlns=""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xmlns="" val="3261115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a16="http://schemas.microsoft.com/office/drawing/2014/main" xmlns=""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a16="http://schemas.microsoft.com/office/drawing/2014/main" xmlns=""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xmlns=""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a16="http://schemas.microsoft.com/office/drawing/2014/main" xmlns=""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a16="http://schemas.microsoft.com/office/drawing/2014/main" xmlns=""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a16="http://schemas.microsoft.com/office/drawing/2014/main" xmlns=""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a16="http://schemas.microsoft.com/office/drawing/2014/main" xmlns=""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a16="http://schemas.microsoft.com/office/drawing/2014/main" xmlns=""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a16="http://schemas.microsoft.com/office/drawing/2014/main" xmlns=""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a16="http://schemas.microsoft.com/office/drawing/2014/main" xmlns=""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a16="http://schemas.microsoft.com/office/drawing/2014/main" xmlns=""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xmlns=""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a16="http://schemas.microsoft.com/office/drawing/2014/main" xmlns=""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a16="http://schemas.microsoft.com/office/drawing/2014/main" xmlns=""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a16="http://schemas.microsoft.com/office/drawing/2014/main" xmlns=""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xmlns=""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a16="http://schemas.microsoft.com/office/drawing/2014/main" xmlns=""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a16="http://schemas.microsoft.com/office/drawing/2014/main" xmlns=""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a16="http://schemas.microsoft.com/office/drawing/2014/main" xmlns=""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xmlns=""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a16="http://schemas.microsoft.com/office/drawing/2014/main" xmlns=""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a16="http://schemas.microsoft.com/office/drawing/2014/main" xmlns=""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a16="http://schemas.microsoft.com/office/drawing/2014/main" xmlns=""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a16="http://schemas.microsoft.com/office/drawing/2014/main" xmlns=""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a16="http://schemas.microsoft.com/office/drawing/2014/main" xmlns=""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a16="http://schemas.microsoft.com/office/drawing/2014/main" xmlns=""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a16="http://schemas.microsoft.com/office/drawing/2014/main" xmlns=""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a16="http://schemas.microsoft.com/office/drawing/2014/main" xmlns=""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a16="http://schemas.microsoft.com/office/drawing/2014/main" xmlns=""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a16="http://schemas.microsoft.com/office/drawing/2014/main" xmlns=""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a16="http://schemas.microsoft.com/office/drawing/2014/main" xmlns=""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a16="http://schemas.microsoft.com/office/drawing/2014/main" xmlns=""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a16="http://schemas.microsoft.com/office/drawing/2014/main" xmlns=""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a16="http://schemas.microsoft.com/office/drawing/2014/main" xmlns="" id="{0CCAEAFE-BBD8-C0C9-F65D-AEA9B38C8589}"/>
              </a:ext>
            </a:extLst>
          </p:cNvPr>
          <p:cNvGrpSpPr/>
          <p:nvPr/>
        </p:nvGrpSpPr>
        <p:grpSpPr>
          <a:xfrm>
            <a:off x="-2771148" y="125800"/>
            <a:ext cx="11473873" cy="6858000"/>
            <a:chOff x="51584" y="-66903"/>
            <a:chExt cx="11473873" cy="6858000"/>
          </a:xfrm>
        </p:grpSpPr>
        <p:grpSp>
          <p:nvGrpSpPr>
            <p:cNvPr id="39" name="Group 38">
              <a:extLst>
                <a:ext uri="{FF2B5EF4-FFF2-40B4-BE49-F238E27FC236}">
                  <a16:creationId xmlns:a16="http://schemas.microsoft.com/office/drawing/2014/main" xmlns=""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a16="http://schemas.microsoft.com/office/drawing/2014/main" xmlns=""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xmlns=""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a16="http://schemas.microsoft.com/office/drawing/2014/main" xmlns=""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a16="http://schemas.microsoft.com/office/drawing/2014/main" xmlns=""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a16="http://schemas.microsoft.com/office/drawing/2014/main" xmlns=""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a16="http://schemas.microsoft.com/office/drawing/2014/main" xmlns=""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xmlns="" val="14474274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2BC49F-4FF5-7F78-C5EE-7587415C6ACD}"/>
              </a:ext>
            </a:extLst>
          </p:cNvPr>
          <p:cNvSpPr txBox="1"/>
          <p:nvPr/>
        </p:nvSpPr>
        <p:spPr>
          <a:xfrm>
            <a:off x="432619" y="432619"/>
            <a:ext cx="6823587"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RESULT</a:t>
            </a:r>
          </a:p>
        </p:txBody>
      </p:sp>
      <p:pic>
        <p:nvPicPr>
          <p:cNvPr id="4" name="Picture 3">
            <a:extLst>
              <a:ext uri="{FF2B5EF4-FFF2-40B4-BE49-F238E27FC236}">
                <a16:creationId xmlns:a16="http://schemas.microsoft.com/office/drawing/2014/main" xmlns="" id="{F718AC96-1DA2-CE41-A363-61A8DE015BB1}"/>
              </a:ext>
            </a:extLst>
          </p:cNvPr>
          <p:cNvPicPr>
            <a:picLocks noChangeAspect="1"/>
          </p:cNvPicPr>
          <p:nvPr/>
        </p:nvPicPr>
        <p:blipFill>
          <a:blip r:embed="rId2" cstate="email">
            <a:extLst>
              <a:ext uri="{28A0092B-C50C-407E-A947-70E740481C1C}">
                <a14:useLocalDpi xmlns:a14="http://schemas.microsoft.com/office/drawing/2010/main" xmlns="" val="0"/>
              </a:ext>
            </a:extLst>
          </a:blip>
          <a:stretch>
            <a:fillRect/>
          </a:stretch>
        </p:blipFill>
        <p:spPr>
          <a:xfrm>
            <a:off x="383457" y="1369142"/>
            <a:ext cx="8005533" cy="4119716"/>
          </a:xfrm>
          <a:prstGeom prst="rect">
            <a:avLst/>
          </a:prstGeom>
        </p:spPr>
      </p:pic>
      <p:pic>
        <p:nvPicPr>
          <p:cNvPr id="6" name="Picture 5">
            <a:extLst>
              <a:ext uri="{FF2B5EF4-FFF2-40B4-BE49-F238E27FC236}">
                <a16:creationId xmlns:a16="http://schemas.microsoft.com/office/drawing/2014/main" xmlns="" id="{0D2ED860-6AA9-2E48-0B36-DFF9A8CDA4D0}"/>
              </a:ext>
            </a:extLst>
          </p:cNvPr>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8589976" y="970935"/>
            <a:ext cx="3326722" cy="4517923"/>
          </a:xfrm>
          <a:prstGeom prst="rect">
            <a:avLst/>
          </a:prstGeom>
        </p:spPr>
      </p:pic>
    </p:spTree>
    <p:extLst>
      <p:ext uri="{BB962C8B-B14F-4D97-AF65-F5344CB8AC3E}">
        <p14:creationId xmlns:p14="http://schemas.microsoft.com/office/powerpoint/2010/main" xmlns="" val="267234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xmlns="" id="{4CA017A7-82B8-5135-DD8C-859FEC724B3B}"/>
              </a:ext>
            </a:extLst>
          </p:cNvPr>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Group 11">
            <a:extLst>
              <a:ext uri="{FF2B5EF4-FFF2-40B4-BE49-F238E27FC236}">
                <a16:creationId xmlns:a16="http://schemas.microsoft.com/office/drawing/2014/main" xmlns="" id="{AD5DBDEA-02F6-A461-FE37-7334D8CDA2EA}"/>
              </a:ext>
            </a:extLst>
          </p:cNvPr>
          <p:cNvGrpSpPr/>
          <p:nvPr/>
        </p:nvGrpSpPr>
        <p:grpSpPr>
          <a:xfrm>
            <a:off x="3153696" y="626807"/>
            <a:ext cx="5884608" cy="5604387"/>
            <a:chOff x="5884608" y="528482"/>
            <a:chExt cx="5884608" cy="5604387"/>
          </a:xfrm>
        </p:grpSpPr>
        <p:sp>
          <p:nvSpPr>
            <p:cNvPr id="9" name="Rectangle 8">
              <a:extLst>
                <a:ext uri="{FF2B5EF4-FFF2-40B4-BE49-F238E27FC236}">
                  <a16:creationId xmlns:a16="http://schemas.microsoft.com/office/drawing/2014/main" xmlns=""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a16="http://schemas.microsoft.com/office/drawing/2014/main" xmlns=""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a16="http://schemas.microsoft.com/office/drawing/2014/main" xmlns=""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a16="http://schemas.microsoft.com/office/drawing/2014/main" xmlns=""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a16="http://schemas.microsoft.com/office/drawing/2014/main" xmlns=""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a16="http://schemas.microsoft.com/office/drawing/2014/main" xmlns=""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xmlns="" val="345547643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xmlns=""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2449908"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D16F1792-DF29-A612-9686-A62EFE574ED5}"/>
              </a:ext>
            </a:extLst>
          </p:cNvPr>
          <p:cNvSpPr/>
          <p:nvPr/>
        </p:nvSpPr>
        <p:spPr>
          <a:xfrm>
            <a:off x="6218443" y="626806"/>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a16="http://schemas.microsoft.com/office/drawing/2014/main" xmlns="" id="{C3B27CCA-C2AD-A9F9-AB97-D373E786D79F}"/>
              </a:ext>
            </a:extLst>
          </p:cNvPr>
          <p:cNvSpPr/>
          <p:nvPr/>
        </p:nvSpPr>
        <p:spPr>
          <a:xfrm>
            <a:off x="211392"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xmlns="" val="131922344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xmlns=""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2260826" cy="698090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Group 11">
            <a:extLst>
              <a:ext uri="{FF2B5EF4-FFF2-40B4-BE49-F238E27FC236}">
                <a16:creationId xmlns:a16="http://schemas.microsoft.com/office/drawing/2014/main" xmlns="" id="{AD5DBDEA-02F6-A461-FE37-7334D8CDA2EA}"/>
              </a:ext>
            </a:extLst>
          </p:cNvPr>
          <p:cNvGrpSpPr/>
          <p:nvPr/>
        </p:nvGrpSpPr>
        <p:grpSpPr>
          <a:xfrm>
            <a:off x="6096000" y="626806"/>
            <a:ext cx="5884608" cy="5604387"/>
            <a:chOff x="5884608" y="528482"/>
            <a:chExt cx="5884608" cy="5604387"/>
          </a:xfrm>
        </p:grpSpPr>
        <p:sp>
          <p:nvSpPr>
            <p:cNvPr id="9" name="Rectangle 8">
              <a:extLst>
                <a:ext uri="{FF2B5EF4-FFF2-40B4-BE49-F238E27FC236}">
                  <a16:creationId xmlns:a16="http://schemas.microsoft.com/office/drawing/2014/main" xmlns=""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a16="http://schemas.microsoft.com/office/drawing/2014/main" xmlns=""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a16="http://schemas.microsoft.com/office/drawing/2014/main" xmlns=""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a16="http://schemas.microsoft.com/office/drawing/2014/main" xmlns=""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a16="http://schemas.microsoft.com/office/drawing/2014/main" xmlns=""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a16="http://schemas.microsoft.com/office/drawing/2014/main" xmlns="" id="{C3B27CCA-C2AD-A9F9-AB97-D373E786D79F}"/>
              </a:ext>
            </a:extLst>
          </p:cNvPr>
          <p:cNvSpPr/>
          <p:nvPr/>
        </p:nvSpPr>
        <p:spPr>
          <a:xfrm>
            <a:off x="117980"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xmlns="" val="370469657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60000"/>
                <a:lumOff val="40000"/>
              </a:schemeClr>
            </a:gs>
            <a:gs pos="83000">
              <a:schemeClr val="accent4">
                <a:lumMod val="50000"/>
              </a:schemeClr>
            </a:gs>
            <a:gs pos="100000">
              <a:schemeClr val="accent4">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8CBFBF7-44E8-75BA-2A33-0B8D7FF4B3E7}"/>
              </a:ext>
            </a:extLst>
          </p:cNvPr>
          <p:cNvSpPr txBox="1"/>
          <p:nvPr/>
        </p:nvSpPr>
        <p:spPr>
          <a:xfrm>
            <a:off x="685800" y="367748"/>
            <a:ext cx="6221896" cy="1200329"/>
          </a:xfrm>
          <a:prstGeom prst="rect">
            <a:avLst/>
          </a:prstGeom>
          <a:noFill/>
        </p:spPr>
        <p:txBody>
          <a:bodyPr wrap="square" rtlCol="0">
            <a:spAutoFit/>
          </a:bodyPr>
          <a:lstStyle/>
          <a:p>
            <a:r>
              <a:rPr lang="en-IN" sz="7200" dirty="0">
                <a:latin typeface="Times New Roman" panose="02020603050405020304" pitchFamily="18" charset="0"/>
                <a:cs typeface="Times New Roman" panose="02020603050405020304" pitchFamily="18" charset="0"/>
              </a:rPr>
              <a:t>REFERENCES</a:t>
            </a:r>
          </a:p>
        </p:txBody>
      </p:sp>
      <p:grpSp>
        <p:nvGrpSpPr>
          <p:cNvPr id="8" name="Group 7">
            <a:extLst>
              <a:ext uri="{FF2B5EF4-FFF2-40B4-BE49-F238E27FC236}">
                <a16:creationId xmlns:a16="http://schemas.microsoft.com/office/drawing/2014/main" xmlns="" id="{AC140653-9AE0-823B-333F-33DC73B7E67B}"/>
              </a:ext>
            </a:extLst>
          </p:cNvPr>
          <p:cNvGrpSpPr/>
          <p:nvPr/>
        </p:nvGrpSpPr>
        <p:grpSpPr>
          <a:xfrm>
            <a:off x="675860" y="1404233"/>
            <a:ext cx="10850218" cy="5140483"/>
            <a:chOff x="675860" y="1404233"/>
            <a:chExt cx="10850218" cy="5140483"/>
          </a:xfrm>
        </p:grpSpPr>
        <p:sp>
          <p:nvSpPr>
            <p:cNvPr id="3" name="TextBox 2">
              <a:extLst>
                <a:ext uri="{FF2B5EF4-FFF2-40B4-BE49-F238E27FC236}">
                  <a16:creationId xmlns:a16="http://schemas.microsoft.com/office/drawing/2014/main" xmlns="" id="{22A9FC7E-A88C-DE0D-3DF3-59EFAC6B97C4}"/>
                </a:ext>
              </a:extLst>
            </p:cNvPr>
            <p:cNvSpPr txBox="1"/>
            <p:nvPr/>
          </p:nvSpPr>
          <p:spPr>
            <a:xfrm>
              <a:off x="705678" y="140423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[1] SMITH J (2019) “IOT BASED LEAK DETECTION SYSTEM”</a:t>
              </a:r>
            </a:p>
          </p:txBody>
        </p:sp>
        <p:sp>
          <p:nvSpPr>
            <p:cNvPr id="4" name="TextBox 3">
              <a:extLst>
                <a:ext uri="{FF2B5EF4-FFF2-40B4-BE49-F238E27FC236}">
                  <a16:creationId xmlns:a16="http://schemas.microsoft.com/office/drawing/2014/main" xmlns="" id="{6AED631E-25AB-CB14-8912-D499180C7067}"/>
                </a:ext>
              </a:extLst>
            </p:cNvPr>
            <p:cNvSpPr txBox="1"/>
            <p:nvPr/>
          </p:nvSpPr>
          <p:spPr>
            <a:xfrm>
              <a:off x="695739" y="250891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 JOHNSON J (2020) “SENSOR BASED TECHNOLOGY FOR GAS DETECTION SYSTEM</a:t>
              </a:r>
            </a:p>
          </p:txBody>
        </p:sp>
        <p:sp>
          <p:nvSpPr>
            <p:cNvPr id="5" name="TextBox 4">
              <a:extLst>
                <a:ext uri="{FF2B5EF4-FFF2-40B4-BE49-F238E27FC236}">
                  <a16:creationId xmlns:a16="http://schemas.microsoft.com/office/drawing/2014/main" xmlns="" id="{23B20CA6-11FC-3884-E24F-E6DA8D08C742}"/>
                </a:ext>
              </a:extLst>
            </p:cNvPr>
            <p:cNvSpPr txBox="1"/>
            <p:nvPr/>
          </p:nvSpPr>
          <p:spPr>
            <a:xfrm>
              <a:off x="675860" y="3517936"/>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 WANG H (2018) “ANOMALY DETECTION ALGORITHM FOR GAS LEAKAGE”</a:t>
              </a:r>
            </a:p>
          </p:txBody>
        </p:sp>
        <p:sp>
          <p:nvSpPr>
            <p:cNvPr id="6" name="TextBox 5">
              <a:extLst>
                <a:ext uri="{FF2B5EF4-FFF2-40B4-BE49-F238E27FC236}">
                  <a16:creationId xmlns:a16="http://schemas.microsoft.com/office/drawing/2014/main" xmlns="" id="{F08CB8E8-EACA-4A14-ABBB-16C8130A7B9D}"/>
                </a:ext>
              </a:extLst>
            </p:cNvPr>
            <p:cNvSpPr txBox="1"/>
            <p:nvPr/>
          </p:nvSpPr>
          <p:spPr>
            <a:xfrm>
              <a:off x="675860" y="443597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 GUPTA R (2020) “A MACHINE LEARNING BASED STUDY FOR GAS LEAKAGE”</a:t>
              </a:r>
            </a:p>
          </p:txBody>
        </p:sp>
        <p:sp>
          <p:nvSpPr>
            <p:cNvPr id="7" name="TextBox 6">
              <a:extLst>
                <a:ext uri="{FF2B5EF4-FFF2-40B4-BE49-F238E27FC236}">
                  <a16:creationId xmlns:a16="http://schemas.microsoft.com/office/drawing/2014/main" xmlns="" id="{23618135-2CE1-9A71-F959-C41F162CE376}"/>
                </a:ext>
              </a:extLst>
            </p:cNvPr>
            <p:cNvSpPr txBox="1"/>
            <p:nvPr/>
          </p:nvSpPr>
          <p:spPr>
            <a:xfrm>
              <a:off x="685800" y="5467498"/>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 LI X (2018) “WEB-BASED INTERFACE FOR REMOTE MONITORING IOT SYSTEM”</a:t>
              </a:r>
            </a:p>
          </p:txBody>
        </p:sp>
      </p:grpSp>
    </p:spTree>
    <p:extLst>
      <p:ext uri="{BB962C8B-B14F-4D97-AF65-F5344CB8AC3E}">
        <p14:creationId xmlns:p14="http://schemas.microsoft.com/office/powerpoint/2010/main" xmlns="" val="322803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01FACB9F-6FD1-3DEC-8E31-02BDC3FFC6AC}"/>
              </a:ext>
            </a:extLst>
          </p:cNvPr>
          <p:cNvGrpSpPr/>
          <p:nvPr/>
        </p:nvGrpSpPr>
        <p:grpSpPr>
          <a:xfrm>
            <a:off x="5879690" y="0"/>
            <a:ext cx="6312310" cy="6858000"/>
            <a:chOff x="5879690" y="0"/>
            <a:chExt cx="6312310" cy="6858000"/>
          </a:xfrm>
          <a:blipFill dpi="0" rotWithShape="1">
            <a:blip r:embed="rId2">
              <a:alphaModFix amt="57000"/>
            </a:blip>
            <a:srcRect/>
            <a:tile tx="0" ty="0" sx="100000" sy="100000" flip="none" algn="tl"/>
          </a:blipFill>
        </p:grpSpPr>
        <p:sp>
          <p:nvSpPr>
            <p:cNvPr id="2" name="Rectangle 1">
              <a:extLst>
                <a:ext uri="{FF2B5EF4-FFF2-40B4-BE49-F238E27FC236}">
                  <a16:creationId xmlns:a16="http://schemas.microsoft.com/office/drawing/2014/main" xmlns=""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xmlns=""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xmlns="" id="{EDB94A66-6867-E8D3-99B2-BA42100969E5}"/>
              </a:ext>
            </a:extLst>
          </p:cNvPr>
          <p:cNvSpPr txBox="1"/>
          <p:nvPr/>
        </p:nvSpPr>
        <p:spPr>
          <a:xfrm>
            <a:off x="611221" y="2061053"/>
            <a:ext cx="6782637" cy="3046988"/>
          </a:xfrm>
          <a:prstGeom prst="rect">
            <a:avLst/>
          </a:prstGeom>
          <a:noFill/>
        </p:spPr>
        <p:txBody>
          <a:bodyPr wrap="square" rtlCol="0">
            <a:spAutoFit/>
          </a:bodyPr>
          <a:lstStyle/>
          <a:p>
            <a:r>
              <a:rPr lang="en-IN"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xmlns="" val="28631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xmlns="" id="{4CA017A7-82B8-5135-DD8C-859FEC724B3B}"/>
              </a:ext>
            </a:extLst>
          </p:cNvPr>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a16="http://schemas.microsoft.com/office/drawing/2014/main" xmlns=""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xmlns="" val="422930483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xmlns=""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D16F1792-DF29-A612-9686-A62EFE574ED5}"/>
              </a:ext>
            </a:extLst>
          </p:cNvPr>
          <p:cNvSpPr/>
          <p:nvPr/>
        </p:nvSpPr>
        <p:spPr>
          <a:xfrm>
            <a:off x="6096000"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a16="http://schemas.microsoft.com/office/drawing/2014/main" xmlns="" id="{C3B27CCA-C2AD-A9F9-AB97-D373E786D79F}"/>
              </a:ext>
            </a:extLst>
          </p:cNvPr>
          <p:cNvSpPr/>
          <p:nvPr/>
        </p:nvSpPr>
        <p:spPr>
          <a:xfrm>
            <a:off x="95863"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xmlns="" val="392644773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xmlns="" id="{4CA017A7-82B8-5135-DD8C-859FEC724B3B}"/>
              </a:ext>
            </a:extLst>
          </p:cNvPr>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3974920" y="2442753"/>
            <a:ext cx="4242160" cy="1972494"/>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xmlns="" id="{C3B27CCA-C2AD-A9F9-AB97-D373E786D79F}"/>
              </a:ext>
            </a:extLst>
          </p:cNvPr>
          <p:cNvSpPr/>
          <p:nvPr/>
        </p:nvSpPr>
        <p:spPr>
          <a:xfrm>
            <a:off x="3153696"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PURPOSE</a:t>
            </a:r>
          </a:p>
        </p:txBody>
      </p:sp>
    </p:spTree>
    <p:extLst>
      <p:ext uri="{BB962C8B-B14F-4D97-AF65-F5344CB8AC3E}">
        <p14:creationId xmlns:p14="http://schemas.microsoft.com/office/powerpoint/2010/main" xmlns="" val="3787477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a16="http://schemas.microsoft.com/office/drawing/2014/main" xmlns="" id="{4CA017A7-82B8-5135-DD8C-859FEC724B3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0"/>
            <a:ext cx="12378813"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D16F1792-DF29-A612-9686-A62EFE574ED5}"/>
              </a:ext>
            </a:extLst>
          </p:cNvPr>
          <p:cNvSpPr/>
          <p:nvPr/>
        </p:nvSpPr>
        <p:spPr>
          <a:xfrm>
            <a:off x="6182033"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xmlns="" id="{C3B27CCA-C2AD-A9F9-AB97-D373E786D79F}"/>
              </a:ext>
            </a:extLst>
          </p:cNvPr>
          <p:cNvSpPr/>
          <p:nvPr/>
        </p:nvSpPr>
        <p:spPr>
          <a:xfrm>
            <a:off x="125359" y="626805"/>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PURPOSE</a:t>
            </a:r>
          </a:p>
        </p:txBody>
      </p:sp>
    </p:spTree>
    <p:extLst>
      <p:ext uri="{BB962C8B-B14F-4D97-AF65-F5344CB8AC3E}">
        <p14:creationId xmlns:p14="http://schemas.microsoft.com/office/powerpoint/2010/main" xmlns="" val="1062534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24DE09BB-B045-06ED-69BA-DC2E8E8BC472}"/>
              </a:ext>
            </a:extLst>
          </p:cNvPr>
          <p:cNvSpPr/>
          <p:nvPr/>
        </p:nvSpPr>
        <p:spPr>
          <a:xfrm>
            <a:off x="2811625" y="2118050"/>
            <a:ext cx="6568750" cy="262190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latin typeface="Times New Roman" panose="02020603050405020304" pitchFamily="18" charset="0"/>
                <a:cs typeface="Times New Roman" panose="02020603050405020304" pitchFamily="18" charset="0"/>
              </a:rPr>
              <a:t>COMPONENTS </a:t>
            </a:r>
          </a:p>
        </p:txBody>
      </p:sp>
    </p:spTree>
    <p:extLst>
      <p:ext uri="{BB962C8B-B14F-4D97-AF65-F5344CB8AC3E}">
        <p14:creationId xmlns:p14="http://schemas.microsoft.com/office/powerpoint/2010/main" xmlns="" val="189319501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pic>
        <p:nvPicPr>
          <p:cNvPr id="33" name="Picture 4" descr="Internet of Things IOT Conceptual Background with Workflow of End To End  Supply Chain As Illustration Stock Vector - Illustration of flow, icon:  72242423">
            <a:extLst>
              <a:ext uri="{FF2B5EF4-FFF2-40B4-BE49-F238E27FC236}">
                <a16:creationId xmlns:a16="http://schemas.microsoft.com/office/drawing/2014/main" xmlns="" id="{A0984158-8D39-34E8-D334-3BB065C4F920}"/>
              </a:ext>
            </a:extLst>
          </p:cNvPr>
          <p:cNvPicPr>
            <a:picLocks noChangeAspect="1" noChangeArrowheads="1"/>
          </p:cNvPicPr>
          <p:nvPr/>
        </p:nvPicPr>
        <p:blipFill rotWithShape="1">
          <a:blip r:embed="rId3" cstate="email">
            <a:alphaModFix/>
            <a:extLst>
              <a:ext uri="{28A0092B-C50C-407E-A947-70E740481C1C}">
                <a14:useLocalDpi xmlns:a14="http://schemas.microsoft.com/office/drawing/2010/main" xmlns="" val="0"/>
              </a:ext>
            </a:extLst>
          </a:blip>
          <a:srcRect l="-1369" t="-267102"/>
          <a:stretch/>
        </p:blipFill>
        <p:spPr bwMode="auto">
          <a:xfrm>
            <a:off x="1112882" y="-3936491"/>
            <a:ext cx="9907144" cy="542261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xmlns="" id="{B1770886-4082-BA61-11EF-E8F1B034C1A8}"/>
              </a:ext>
            </a:extLst>
          </p:cNvPr>
          <p:cNvSpPr txBox="1"/>
          <p:nvPr/>
        </p:nvSpPr>
        <p:spPr>
          <a:xfrm>
            <a:off x="2608685" y="2443031"/>
            <a:ext cx="6915538" cy="632903"/>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xmlns="" id="{BCEEF27E-A331-906C-6C6E-2424D7B11FD0}"/>
              </a:ext>
            </a:extLst>
          </p:cNvPr>
          <p:cNvSpPr txBox="1"/>
          <p:nvPr/>
        </p:nvSpPr>
        <p:spPr>
          <a:xfrm>
            <a:off x="2608685" y="3850481"/>
            <a:ext cx="6915538" cy="6329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xmlns="" id="{266208D2-0C73-CC79-C8B1-EC0B06CC9957}"/>
              </a:ext>
            </a:extLst>
          </p:cNvPr>
          <p:cNvSpPr txBox="1"/>
          <p:nvPr/>
        </p:nvSpPr>
        <p:spPr>
          <a:xfrm>
            <a:off x="2729205" y="4652855"/>
            <a:ext cx="6915538" cy="632903"/>
          </a:xfrm>
          <a:prstGeom prst="rect">
            <a:avLst/>
          </a:prstGeom>
          <a:noFill/>
        </p:spPr>
        <p:txBody>
          <a:bodyPr wrap="square" rtlCol="0">
            <a:spAutoFit/>
          </a:bodyPr>
          <a:lstStyle/>
          <a:p>
            <a:endParaRPr lang="en-IN" dirty="0"/>
          </a:p>
        </p:txBody>
      </p:sp>
      <p:grpSp>
        <p:nvGrpSpPr>
          <p:cNvPr id="24" name="Group 23">
            <a:extLst>
              <a:ext uri="{FF2B5EF4-FFF2-40B4-BE49-F238E27FC236}">
                <a16:creationId xmlns:a16="http://schemas.microsoft.com/office/drawing/2014/main" xmlns="" id="{8F8D1A61-F8B2-B1F1-3DA3-602397B5DB46}"/>
              </a:ext>
            </a:extLst>
          </p:cNvPr>
          <p:cNvGrpSpPr/>
          <p:nvPr/>
        </p:nvGrpSpPr>
        <p:grpSpPr>
          <a:xfrm>
            <a:off x="1690807" y="354691"/>
            <a:ext cx="9153330" cy="1110343"/>
            <a:chOff x="1323596" y="-354742"/>
            <a:chExt cx="9153330" cy="1110343"/>
          </a:xfrm>
        </p:grpSpPr>
        <p:sp>
          <p:nvSpPr>
            <p:cNvPr id="2" name="Rectangle: Rounded Corners 1">
              <a:extLst>
                <a:ext uri="{FF2B5EF4-FFF2-40B4-BE49-F238E27FC236}">
                  <a16:creationId xmlns:a16="http://schemas.microsoft.com/office/drawing/2014/main" xmlns="" id="{676BBCEE-76A6-AF8D-2B72-B956065066BC}"/>
                </a:ext>
              </a:extLst>
            </p:cNvPr>
            <p:cNvSpPr/>
            <p:nvPr/>
          </p:nvSpPr>
          <p:spPr>
            <a:xfrm>
              <a:off x="1323596" y="-354742"/>
              <a:ext cx="9153330" cy="1110343"/>
            </a:xfrm>
            <a:prstGeom prst="roundRect">
              <a:avLst>
                <a:gd name="adj" fmla="val 50000"/>
              </a:avLst>
            </a:prstGeom>
            <a:solidFill>
              <a:schemeClr val="bg1"/>
            </a:solidFill>
            <a:ln>
              <a:noFill/>
            </a:ln>
            <a:effectLst>
              <a:outerShdw blurRad="203200" dist="50800" dir="5400000" algn="ctr" rotWithShape="0">
                <a:srgbClr val="000000">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Magnifying glass with solid fill">
              <a:extLst>
                <a:ext uri="{FF2B5EF4-FFF2-40B4-BE49-F238E27FC236}">
                  <a16:creationId xmlns:a16="http://schemas.microsoft.com/office/drawing/2014/main" xmlns="" id="{0C38A0E3-A994-4323-41B5-C73F12C9BE59}"/>
                </a:ext>
              </a:extLst>
            </p:cNvPr>
            <p:cNvPicPr>
              <a:picLocks noChangeAspect="1"/>
            </p:cNvPicPr>
            <p:nvPr/>
          </p:nvPicPr>
          <p:blipFill>
            <a:blip r:embed="rId4" cstate="email">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1871309" y="-182736"/>
              <a:ext cx="855306" cy="855306"/>
            </a:xfrm>
            <a:prstGeom prst="rect">
              <a:avLst/>
            </a:prstGeom>
          </p:spPr>
        </p:pic>
      </p:grpSp>
      <p:sp>
        <p:nvSpPr>
          <p:cNvPr id="9" name="TextBox 8">
            <a:extLst>
              <a:ext uri="{FF2B5EF4-FFF2-40B4-BE49-F238E27FC236}">
                <a16:creationId xmlns:a16="http://schemas.microsoft.com/office/drawing/2014/main" xmlns="" id="{3DA55924-7910-80D0-2ED7-CA8831A0C09E}"/>
              </a:ext>
            </a:extLst>
          </p:cNvPr>
          <p:cNvSpPr txBox="1"/>
          <p:nvPr/>
        </p:nvSpPr>
        <p:spPr>
          <a:xfrm>
            <a:off x="3213047" y="656472"/>
            <a:ext cx="7604449"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COMPONENTS USED  </a:t>
            </a:r>
          </a:p>
        </p:txBody>
      </p:sp>
      <p:grpSp>
        <p:nvGrpSpPr>
          <p:cNvPr id="29" name="Group 28">
            <a:extLst>
              <a:ext uri="{FF2B5EF4-FFF2-40B4-BE49-F238E27FC236}">
                <a16:creationId xmlns:a16="http://schemas.microsoft.com/office/drawing/2014/main" xmlns="" id="{DED442A5-BF57-1260-71FB-16EC26D8853C}"/>
              </a:ext>
            </a:extLst>
          </p:cNvPr>
          <p:cNvGrpSpPr/>
          <p:nvPr/>
        </p:nvGrpSpPr>
        <p:grpSpPr>
          <a:xfrm>
            <a:off x="1558856" y="1358280"/>
            <a:ext cx="9161650" cy="5536144"/>
            <a:chOff x="1733855" y="1254390"/>
            <a:chExt cx="9161650" cy="5536144"/>
          </a:xfrm>
        </p:grpSpPr>
        <p:sp>
          <p:nvSpPr>
            <p:cNvPr id="3" name="Rectangle: Rounded Corners 2">
              <a:extLst>
                <a:ext uri="{FF2B5EF4-FFF2-40B4-BE49-F238E27FC236}">
                  <a16:creationId xmlns:a16="http://schemas.microsoft.com/office/drawing/2014/main" xmlns="" id="{6085F691-4DAD-6C68-1F2D-59A4789FEDFB}"/>
                </a:ext>
              </a:extLst>
            </p:cNvPr>
            <p:cNvSpPr/>
            <p:nvPr/>
          </p:nvSpPr>
          <p:spPr>
            <a:xfrm>
              <a:off x="1989436" y="1254390"/>
              <a:ext cx="8906069" cy="5536144"/>
            </a:xfrm>
            <a:prstGeom prst="roundRect">
              <a:avLst>
                <a:gd name="adj" fmla="val 12253"/>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xmlns="" id="{8A1CA749-5CC2-8947-DC20-F502189D9050}"/>
                </a:ext>
              </a:extLst>
            </p:cNvPr>
            <p:cNvSpPr txBox="1"/>
            <p:nvPr/>
          </p:nvSpPr>
          <p:spPr>
            <a:xfrm>
              <a:off x="2632648" y="2580963"/>
              <a:ext cx="3136652" cy="651084"/>
            </a:xfrm>
            <a:prstGeom prst="rect">
              <a:avLst/>
            </a:prstGeom>
            <a:noFill/>
          </p:spPr>
          <p:txBody>
            <a:bodyPr wrap="square" rtlCol="0">
              <a:spAutoFit/>
            </a:bodyPr>
            <a:lstStyle/>
            <a:p>
              <a:pPr algn="ctr"/>
              <a:r>
                <a:rPr lang="en-IN" sz="3600" dirty="0"/>
                <a:t>1)ARDUINO IDE</a:t>
              </a:r>
            </a:p>
          </p:txBody>
        </p:sp>
        <p:sp>
          <p:nvSpPr>
            <p:cNvPr id="17" name="TextBox 16">
              <a:extLst>
                <a:ext uri="{FF2B5EF4-FFF2-40B4-BE49-F238E27FC236}">
                  <a16:creationId xmlns:a16="http://schemas.microsoft.com/office/drawing/2014/main" xmlns="" id="{E89F61F5-B91C-7B3A-8B0D-3E6B00C38C03}"/>
                </a:ext>
              </a:extLst>
            </p:cNvPr>
            <p:cNvSpPr txBox="1"/>
            <p:nvPr/>
          </p:nvSpPr>
          <p:spPr>
            <a:xfrm>
              <a:off x="7081545" y="2909895"/>
              <a:ext cx="3376600" cy="646331"/>
            </a:xfrm>
            <a:prstGeom prst="rect">
              <a:avLst/>
            </a:prstGeom>
            <a:noFill/>
          </p:spPr>
          <p:txBody>
            <a:bodyPr wrap="square" rtlCol="0">
              <a:spAutoFit/>
            </a:bodyPr>
            <a:lstStyle/>
            <a:p>
              <a:pPr algn="ctr"/>
              <a:r>
                <a:rPr lang="en-IN" sz="3600" dirty="0"/>
                <a:t>2)ARDUINO UNO</a:t>
              </a:r>
            </a:p>
          </p:txBody>
        </p:sp>
        <p:sp>
          <p:nvSpPr>
            <p:cNvPr id="18" name="TextBox 17">
              <a:extLst>
                <a:ext uri="{FF2B5EF4-FFF2-40B4-BE49-F238E27FC236}">
                  <a16:creationId xmlns:a16="http://schemas.microsoft.com/office/drawing/2014/main" xmlns="" id="{C71A8692-8221-BCFF-55B3-31FF84BDCFF0}"/>
                </a:ext>
              </a:extLst>
            </p:cNvPr>
            <p:cNvSpPr txBox="1"/>
            <p:nvPr/>
          </p:nvSpPr>
          <p:spPr>
            <a:xfrm>
              <a:off x="7036749" y="3591141"/>
              <a:ext cx="3251044" cy="651084"/>
            </a:xfrm>
            <a:prstGeom prst="rect">
              <a:avLst/>
            </a:prstGeom>
            <a:noFill/>
          </p:spPr>
          <p:txBody>
            <a:bodyPr wrap="square" rtlCol="0">
              <a:spAutoFit/>
            </a:bodyPr>
            <a:lstStyle/>
            <a:p>
              <a:pPr algn="ctr"/>
              <a:r>
                <a:rPr lang="en-IN" sz="3600" dirty="0"/>
                <a:t>3)BREADBOARD</a:t>
              </a:r>
              <a:endParaRPr lang="en-IN" sz="2400" dirty="0"/>
            </a:p>
          </p:txBody>
        </p:sp>
        <p:sp>
          <p:nvSpPr>
            <p:cNvPr id="19" name="TextBox 18">
              <a:extLst>
                <a:ext uri="{FF2B5EF4-FFF2-40B4-BE49-F238E27FC236}">
                  <a16:creationId xmlns:a16="http://schemas.microsoft.com/office/drawing/2014/main" xmlns="" id="{3EF8622D-BF69-3CFD-5FCD-AA38DDCCE3FB}"/>
                </a:ext>
              </a:extLst>
            </p:cNvPr>
            <p:cNvSpPr txBox="1"/>
            <p:nvPr/>
          </p:nvSpPr>
          <p:spPr>
            <a:xfrm>
              <a:off x="6885876" y="4184045"/>
              <a:ext cx="3251045" cy="646331"/>
            </a:xfrm>
            <a:prstGeom prst="rect">
              <a:avLst/>
            </a:prstGeom>
            <a:noFill/>
          </p:spPr>
          <p:txBody>
            <a:bodyPr wrap="square" rtlCol="0">
              <a:spAutoFit/>
            </a:bodyPr>
            <a:lstStyle/>
            <a:p>
              <a:pPr algn="ctr"/>
              <a:r>
                <a:rPr lang="en-IN" sz="3200" dirty="0"/>
                <a:t>4)</a:t>
              </a:r>
              <a:r>
                <a:rPr lang="en-IN" sz="3600" dirty="0"/>
                <a:t>LCD DISPLAY</a:t>
              </a:r>
              <a:endParaRPr lang="en-IN" sz="3200" dirty="0"/>
            </a:p>
          </p:txBody>
        </p:sp>
        <p:sp>
          <p:nvSpPr>
            <p:cNvPr id="20" name="TextBox 19">
              <a:extLst>
                <a:ext uri="{FF2B5EF4-FFF2-40B4-BE49-F238E27FC236}">
                  <a16:creationId xmlns:a16="http://schemas.microsoft.com/office/drawing/2014/main" xmlns="" id="{EFC424BD-D3D3-2F9E-8531-C54FE20314CB}"/>
                </a:ext>
              </a:extLst>
            </p:cNvPr>
            <p:cNvSpPr txBox="1"/>
            <p:nvPr/>
          </p:nvSpPr>
          <p:spPr>
            <a:xfrm>
              <a:off x="6880303" y="4714218"/>
              <a:ext cx="1717509" cy="646331"/>
            </a:xfrm>
            <a:prstGeom prst="rect">
              <a:avLst/>
            </a:prstGeom>
            <a:noFill/>
          </p:spPr>
          <p:txBody>
            <a:bodyPr wrap="square" rtlCol="0">
              <a:spAutoFit/>
            </a:bodyPr>
            <a:lstStyle/>
            <a:p>
              <a:pPr algn="ctr"/>
              <a:r>
                <a:rPr lang="en-IN" sz="3200" dirty="0"/>
                <a:t>5)</a:t>
              </a:r>
              <a:r>
                <a:rPr lang="en-IN" sz="3600" dirty="0"/>
                <a:t>LED</a:t>
              </a:r>
              <a:endParaRPr lang="en-IN" sz="3200" dirty="0"/>
            </a:p>
          </p:txBody>
        </p:sp>
        <p:sp>
          <p:nvSpPr>
            <p:cNvPr id="21" name="TextBox 20">
              <a:extLst>
                <a:ext uri="{FF2B5EF4-FFF2-40B4-BE49-F238E27FC236}">
                  <a16:creationId xmlns:a16="http://schemas.microsoft.com/office/drawing/2014/main" xmlns="" id="{06042224-CE8E-868F-D613-5423263FD6C2}"/>
                </a:ext>
              </a:extLst>
            </p:cNvPr>
            <p:cNvSpPr txBox="1"/>
            <p:nvPr/>
          </p:nvSpPr>
          <p:spPr>
            <a:xfrm>
              <a:off x="6812534" y="5259929"/>
              <a:ext cx="2568044" cy="646331"/>
            </a:xfrm>
            <a:prstGeom prst="rect">
              <a:avLst/>
            </a:prstGeom>
            <a:noFill/>
          </p:spPr>
          <p:txBody>
            <a:bodyPr wrap="square" rtlCol="0">
              <a:spAutoFit/>
            </a:bodyPr>
            <a:lstStyle/>
            <a:p>
              <a:pPr algn="ctr"/>
              <a:r>
                <a:rPr lang="en-IN" sz="3200" dirty="0"/>
                <a:t>6)</a:t>
              </a:r>
              <a:r>
                <a:rPr lang="en-IN" sz="3600" dirty="0"/>
                <a:t>BUZZER</a:t>
              </a:r>
              <a:endParaRPr lang="en-IN" sz="3200" dirty="0"/>
            </a:p>
          </p:txBody>
        </p:sp>
        <p:sp>
          <p:nvSpPr>
            <p:cNvPr id="22" name="TextBox 21">
              <a:extLst>
                <a:ext uri="{FF2B5EF4-FFF2-40B4-BE49-F238E27FC236}">
                  <a16:creationId xmlns:a16="http://schemas.microsoft.com/office/drawing/2014/main" xmlns="" id="{62441C33-014D-6EC0-152A-6CFF84F0E719}"/>
                </a:ext>
              </a:extLst>
            </p:cNvPr>
            <p:cNvSpPr txBox="1"/>
            <p:nvPr/>
          </p:nvSpPr>
          <p:spPr>
            <a:xfrm>
              <a:off x="7096350" y="5856978"/>
              <a:ext cx="2349558" cy="646331"/>
            </a:xfrm>
            <a:prstGeom prst="rect">
              <a:avLst/>
            </a:prstGeom>
            <a:noFill/>
          </p:spPr>
          <p:txBody>
            <a:bodyPr wrap="square" rtlCol="0">
              <a:spAutoFit/>
            </a:bodyPr>
            <a:lstStyle/>
            <a:p>
              <a:pPr algn="ctr"/>
              <a:r>
                <a:rPr lang="en-IN" sz="3200" dirty="0"/>
                <a:t>7)</a:t>
              </a:r>
              <a:r>
                <a:rPr lang="en-IN" sz="3600" dirty="0"/>
                <a:t>SIM 800L</a:t>
              </a:r>
              <a:endParaRPr lang="en-IN" sz="3200" dirty="0"/>
            </a:p>
          </p:txBody>
        </p:sp>
        <p:sp>
          <p:nvSpPr>
            <p:cNvPr id="16" name="TextBox 15">
              <a:extLst>
                <a:ext uri="{FF2B5EF4-FFF2-40B4-BE49-F238E27FC236}">
                  <a16:creationId xmlns:a16="http://schemas.microsoft.com/office/drawing/2014/main" xmlns="" id="{7FB919F0-9FFD-2046-5AAD-74D51B6F4F6F}"/>
                </a:ext>
              </a:extLst>
            </p:cNvPr>
            <p:cNvSpPr txBox="1"/>
            <p:nvPr/>
          </p:nvSpPr>
          <p:spPr>
            <a:xfrm>
              <a:off x="6734820" y="2278405"/>
              <a:ext cx="3771681" cy="646331"/>
            </a:xfrm>
            <a:prstGeom prst="rect">
              <a:avLst/>
            </a:prstGeom>
            <a:noFill/>
          </p:spPr>
          <p:txBody>
            <a:bodyPr wrap="square" rtlCol="0">
              <a:spAutoFit/>
            </a:bodyPr>
            <a:lstStyle/>
            <a:p>
              <a:pPr algn="ctr"/>
              <a:r>
                <a:rPr lang="en-IN" sz="3600" dirty="0"/>
                <a:t>1)MQ2 SENSOR</a:t>
              </a:r>
            </a:p>
          </p:txBody>
        </p:sp>
        <p:sp>
          <p:nvSpPr>
            <p:cNvPr id="26" name="TextBox 25">
              <a:extLst>
                <a:ext uri="{FF2B5EF4-FFF2-40B4-BE49-F238E27FC236}">
                  <a16:creationId xmlns:a16="http://schemas.microsoft.com/office/drawing/2014/main" xmlns="" id="{C5518CE1-1985-711B-204D-665C456AE91B}"/>
                </a:ext>
              </a:extLst>
            </p:cNvPr>
            <p:cNvSpPr txBox="1"/>
            <p:nvPr/>
          </p:nvSpPr>
          <p:spPr>
            <a:xfrm>
              <a:off x="1733855" y="3250383"/>
              <a:ext cx="3136652" cy="651084"/>
            </a:xfrm>
            <a:prstGeom prst="rect">
              <a:avLst/>
            </a:prstGeom>
            <a:noFill/>
          </p:spPr>
          <p:txBody>
            <a:bodyPr wrap="square" rtlCol="0">
              <a:spAutoFit/>
            </a:bodyPr>
            <a:lstStyle/>
            <a:p>
              <a:pPr algn="ctr"/>
              <a:r>
                <a:rPr lang="en-IN" sz="3600" dirty="0"/>
                <a:t>2)C++</a:t>
              </a:r>
            </a:p>
          </p:txBody>
        </p:sp>
        <p:sp>
          <p:nvSpPr>
            <p:cNvPr id="4" name="TextBox 3">
              <a:extLst>
                <a:ext uri="{FF2B5EF4-FFF2-40B4-BE49-F238E27FC236}">
                  <a16:creationId xmlns:a16="http://schemas.microsoft.com/office/drawing/2014/main" xmlns="" id="{A06B2CFA-8DAD-282B-F666-31D1F6D166C3}"/>
                </a:ext>
              </a:extLst>
            </p:cNvPr>
            <p:cNvSpPr txBox="1"/>
            <p:nvPr/>
          </p:nvSpPr>
          <p:spPr>
            <a:xfrm>
              <a:off x="6845983" y="172380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HARD WARE</a:t>
              </a:r>
            </a:p>
          </p:txBody>
        </p:sp>
        <p:sp>
          <p:nvSpPr>
            <p:cNvPr id="5" name="TextBox 4">
              <a:extLst>
                <a:ext uri="{FF2B5EF4-FFF2-40B4-BE49-F238E27FC236}">
                  <a16:creationId xmlns:a16="http://schemas.microsoft.com/office/drawing/2014/main" xmlns="" id="{A02A2C15-DB1B-6DAC-9BCF-487447EBBC81}"/>
                </a:ext>
              </a:extLst>
            </p:cNvPr>
            <p:cNvSpPr txBox="1"/>
            <p:nvPr/>
          </p:nvSpPr>
          <p:spPr>
            <a:xfrm>
              <a:off x="2608685" y="185446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SOFT WARE</a:t>
              </a:r>
            </a:p>
          </p:txBody>
        </p:sp>
      </p:grpSp>
    </p:spTree>
    <p:extLst>
      <p:ext uri="{BB962C8B-B14F-4D97-AF65-F5344CB8AC3E}">
        <p14:creationId xmlns:p14="http://schemas.microsoft.com/office/powerpoint/2010/main" xmlns="" val="297885883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TotalTime>
  <Words>1173</Words>
  <Application>Microsoft Office PowerPoint</Application>
  <PresentationFormat>Custom</PresentationFormat>
  <Paragraphs>327</Paragraphs>
  <Slides>32</Slides>
  <Notes>10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Slide 1</vt:lpstr>
      <vt:lpstr>Slide 2</vt:lpstr>
      <vt:lpstr>Slide 3</vt:lpstr>
      <vt:lpstr>Slide 4</vt:lpstr>
      <vt:lpstr>Slide 5</vt:lpstr>
      <vt:lpstr>Slide 6</vt:lpstr>
      <vt:lpstr>Slide 7</vt:lpstr>
      <vt:lpstr>Slide 8</vt:lpstr>
      <vt:lpstr>Slide 9</vt:lpstr>
      <vt:lpstr>EXISTING SYSTEM</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Preti Sherine</dc:creator>
  <cp:lastModifiedBy>Admin</cp:lastModifiedBy>
  <cp:revision>27</cp:revision>
  <dcterms:created xsi:type="dcterms:W3CDTF">2024-05-01T11:54:24Z</dcterms:created>
  <dcterms:modified xsi:type="dcterms:W3CDTF">2024-05-20T17:53:08Z</dcterms:modified>
</cp:coreProperties>
</file>